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45.xml"/>
  <Override ContentType="application/vnd.openxmlformats-officedocument.presentationml.notesSlide+xml" PartName="/ppt/notesSlides/notesSlide3.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Lst>
  <p:sldSz cy="10287000" cx="18288000"/>
  <p:notesSz cx="6858000" cy="9144000"/>
  <p:embeddedFontLst>
    <p:embeddedFont>
      <p:font typeface="Arimo"/>
      <p:regular r:id="rId53"/>
      <p:bold r:id="rId54"/>
      <p:italic r:id="rId55"/>
      <p:boldItalic r:id="rId56"/>
    </p:embeddedFont>
    <p:embeddedFont>
      <p:font typeface="Libre Franklin Medium"/>
      <p:regular r:id="rId57"/>
      <p:bold r:id="rId58"/>
      <p:italic r:id="rId59"/>
      <p:boldItalic r:id="rId6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32DCBDFE-4A63-47DB-AF8D-0D16C70365F8}">
  <a:tblStyle styleId="{32DCBDFE-4A63-47DB-AF8D-0D16C70365F8}" styleName="Table_0">
    <a:wholeTbl>
      <a:tcTxStyle>
        <a:font>
          <a:latin typeface="Arial"/>
          <a:ea typeface="Arial"/>
          <a:cs typeface="Arial"/>
        </a:font>
        <a:srgbClr val="000000"/>
      </a:tcTxStyle>
      <a:tcStyle>
        <a:tcBdr>
          <a:left>
            <a:ln cap="flat" cmpd="sng" w="12700">
              <a:solidFill>
                <a:srgbClr val="000000"/>
              </a:solidFill>
              <a:prstDash val="solid"/>
              <a:round/>
              <a:headEnd len="sm" w="sm" type="none"/>
              <a:tailEnd len="sm" w="sm" type="none"/>
            </a:ln>
          </a:left>
          <a:right>
            <a:ln cap="flat" cmpd="sng" w="12700">
              <a:solidFill>
                <a:srgbClr val="000000"/>
              </a:solidFill>
              <a:prstDash val="solid"/>
              <a:round/>
              <a:headEnd len="sm" w="sm" type="none"/>
              <a:tailEnd len="sm" w="sm" type="none"/>
            </a:ln>
          </a:right>
          <a:top>
            <a:ln cap="flat" cmpd="sng" w="12700">
              <a:solidFill>
                <a:srgbClr val="000000"/>
              </a:solidFill>
              <a:prstDash val="solid"/>
              <a:round/>
              <a:headEnd len="sm" w="sm" type="none"/>
              <a:tailEnd len="sm" w="sm" type="none"/>
            </a:ln>
          </a:top>
          <a:bottom>
            <a:ln cap="flat" cmpd="sng" w="12700">
              <a:solidFill>
                <a:srgbClr val="000000"/>
              </a:solidFill>
              <a:prstDash val="solid"/>
              <a:round/>
              <a:headEnd len="sm" w="sm" type="none"/>
              <a:tailEnd len="sm" w="sm" type="none"/>
            </a:ln>
          </a:bottom>
          <a:insideH>
            <a:ln cap="flat" cmpd="sng" w="12700">
              <a:solidFill>
                <a:srgbClr val="000000"/>
              </a:solidFill>
              <a:prstDash val="solid"/>
              <a:round/>
              <a:headEnd len="sm" w="sm" type="none"/>
              <a:tailEnd len="sm" w="sm" type="none"/>
            </a:ln>
          </a:insideH>
          <a:insideV>
            <a:ln cap="flat" cmpd="sng" w="12700">
              <a:solidFill>
                <a:srgbClr val="000000"/>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60" Type="http://schemas.openxmlformats.org/officeDocument/2006/relationships/font" Target="fonts/LibreFranklinMedium-boldItalic.fntdata"/><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slide" Target="slides/slide45.xml"/><Relationship Id="rId50" Type="http://schemas.openxmlformats.org/officeDocument/2006/relationships/slide" Target="slides/slide44.xml"/><Relationship Id="rId53" Type="http://schemas.openxmlformats.org/officeDocument/2006/relationships/font" Target="fonts/Arimo-regular.fntdata"/><Relationship Id="rId52" Type="http://schemas.openxmlformats.org/officeDocument/2006/relationships/slide" Target="slides/slide46.xml"/><Relationship Id="rId11" Type="http://schemas.openxmlformats.org/officeDocument/2006/relationships/slide" Target="slides/slide5.xml"/><Relationship Id="rId55" Type="http://schemas.openxmlformats.org/officeDocument/2006/relationships/font" Target="fonts/Arimo-italic.fntdata"/><Relationship Id="rId10" Type="http://schemas.openxmlformats.org/officeDocument/2006/relationships/slide" Target="slides/slide4.xml"/><Relationship Id="rId54" Type="http://schemas.openxmlformats.org/officeDocument/2006/relationships/font" Target="fonts/Arimo-bold.fntdata"/><Relationship Id="rId13" Type="http://schemas.openxmlformats.org/officeDocument/2006/relationships/slide" Target="slides/slide7.xml"/><Relationship Id="rId57" Type="http://schemas.openxmlformats.org/officeDocument/2006/relationships/font" Target="fonts/LibreFranklinMedium-regular.fntdata"/><Relationship Id="rId12" Type="http://schemas.openxmlformats.org/officeDocument/2006/relationships/slide" Target="slides/slide6.xml"/><Relationship Id="rId56" Type="http://schemas.openxmlformats.org/officeDocument/2006/relationships/font" Target="fonts/Arimo-boldItalic.fntdata"/><Relationship Id="rId15" Type="http://schemas.openxmlformats.org/officeDocument/2006/relationships/slide" Target="slides/slide9.xml"/><Relationship Id="rId59" Type="http://schemas.openxmlformats.org/officeDocument/2006/relationships/font" Target="fonts/LibreFranklinMedium-italic.fntdata"/><Relationship Id="rId14" Type="http://schemas.openxmlformats.org/officeDocument/2006/relationships/slide" Target="slides/slide8.xml"/><Relationship Id="rId58" Type="http://schemas.openxmlformats.org/officeDocument/2006/relationships/font" Target="fonts/LibreFranklinMedium-bold.fntdata"/><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g290ed6690cf_1_57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171450" lvl="0" marL="171450" marR="0" rtl="0" algn="l">
              <a:lnSpc>
                <a:spcPct val="100000"/>
              </a:lnSpc>
              <a:spcBef>
                <a:spcPts val="0"/>
              </a:spcBef>
              <a:spcAft>
                <a:spcPts val="0"/>
              </a:spcAft>
              <a:buClr>
                <a:srgbClr val="000000"/>
              </a:buClr>
              <a:buSzPts val="1400"/>
              <a:buFont typeface="Calibri"/>
              <a:buChar char="-"/>
            </a:pPr>
            <a:r>
              <a:rPr lang="en-US"/>
              <a:t>El casco urbano se localiza en la margen derecha del río Sequillo</a:t>
            </a:r>
            <a:endParaRPr/>
          </a:p>
          <a:p>
            <a:pPr indent="-171450" lvl="0" marL="171450" marR="0" rtl="0" algn="l">
              <a:lnSpc>
                <a:spcPct val="100000"/>
              </a:lnSpc>
              <a:spcBef>
                <a:spcPts val="0"/>
              </a:spcBef>
              <a:spcAft>
                <a:spcPts val="0"/>
              </a:spcAft>
              <a:buClr>
                <a:srgbClr val="000000"/>
              </a:buClr>
              <a:buSzPts val="1400"/>
              <a:buFont typeface="Calibri"/>
              <a:buChar char="-"/>
            </a:pPr>
            <a:r>
              <a:rPr lang="en-US"/>
              <a:t>El casco histórico cuenta con elementos urbanos y arquitectónicos de gran valor, por lo que está declarado Bien de Interés Cultural  en la categoría de Conjunto Histórico</a:t>
            </a:r>
            <a:endParaRPr/>
          </a:p>
          <a:p>
            <a:pPr indent="-171450" lvl="0" marL="171450" marR="0" rtl="0" algn="l">
              <a:lnSpc>
                <a:spcPct val="100000"/>
              </a:lnSpc>
              <a:spcBef>
                <a:spcPts val="0"/>
              </a:spcBef>
              <a:spcAft>
                <a:spcPts val="0"/>
              </a:spcAft>
              <a:buClr>
                <a:srgbClr val="000000"/>
              </a:buClr>
              <a:buSzPts val="1400"/>
              <a:buFont typeface="Calibri"/>
              <a:buChar char="-"/>
            </a:pPr>
            <a:r>
              <a:rPr lang="en-US"/>
              <a:t>Además, el municipio cuenta con otros 8 Bienes de Interés Cultural: </a:t>
            </a:r>
            <a:endParaRPr/>
          </a:p>
          <a:p>
            <a:pPr indent="-171450" lvl="1" marL="628650" marR="0" rtl="0" algn="l">
              <a:lnSpc>
                <a:spcPct val="100000"/>
              </a:lnSpc>
              <a:spcBef>
                <a:spcPts val="0"/>
              </a:spcBef>
              <a:spcAft>
                <a:spcPts val="0"/>
              </a:spcAft>
              <a:buClr>
                <a:srgbClr val="000000"/>
              </a:buClr>
              <a:buSzPts val="1400"/>
              <a:buFont typeface="Calibri"/>
              <a:buChar char="-"/>
            </a:pPr>
            <a:r>
              <a:rPr lang="en-US"/>
              <a:t>El Canal de Castilla, en la categoría de Conjunto Histórico</a:t>
            </a:r>
            <a:endParaRPr/>
          </a:p>
          <a:p>
            <a:pPr indent="-171450" lvl="1" marL="628650" marR="0" rtl="0" algn="l">
              <a:lnSpc>
                <a:spcPct val="100000"/>
              </a:lnSpc>
              <a:spcBef>
                <a:spcPts val="0"/>
              </a:spcBef>
              <a:spcAft>
                <a:spcPts val="0"/>
              </a:spcAft>
              <a:buClr>
                <a:srgbClr val="000000"/>
              </a:buClr>
              <a:buSzPts val="1400"/>
              <a:buFont typeface="Calibri"/>
              <a:buChar char="-"/>
            </a:pPr>
            <a:r>
              <a:rPr lang="en-US"/>
              <a:t>Los conventos de San Francisco y San José, las iglesias de Santa María Mediavilla y de Santiago Apóstol y la fábrica de harinas San Antonio, en la categoría de monumentos.</a:t>
            </a:r>
            <a:endParaRPr/>
          </a:p>
          <a:p>
            <a:pPr indent="-171450" lvl="1" marL="628650" marR="0" rtl="0" algn="l">
              <a:lnSpc>
                <a:spcPct val="100000"/>
              </a:lnSpc>
              <a:spcBef>
                <a:spcPts val="0"/>
              </a:spcBef>
              <a:spcAft>
                <a:spcPts val="0"/>
              </a:spcAft>
              <a:buClr>
                <a:srgbClr val="000000"/>
              </a:buClr>
              <a:buSzPts val="1400"/>
              <a:buFont typeface="Calibri"/>
              <a:buChar char="-"/>
            </a:pPr>
            <a:r>
              <a:rPr lang="en-US"/>
              <a:t>La batalla de El Moclín, en la categoría se Sitio Histórico </a:t>
            </a:r>
            <a:endParaRPr/>
          </a:p>
          <a:p>
            <a:pPr indent="-171450" lvl="1" marL="628650" marR="0" rtl="0" algn="l">
              <a:lnSpc>
                <a:spcPct val="100000"/>
              </a:lnSpc>
              <a:spcBef>
                <a:spcPts val="0"/>
              </a:spcBef>
              <a:spcAft>
                <a:spcPts val="0"/>
              </a:spcAft>
              <a:buClr>
                <a:srgbClr val="000000"/>
              </a:buClr>
              <a:buSzPts val="1400"/>
              <a:buFont typeface="Calibri"/>
              <a:buChar char="-"/>
            </a:pPr>
            <a:r>
              <a:rPr lang="en-US"/>
              <a:t>La identidad, tradición y ritos de la Semana Santa en la categoría de bien inmaterial.</a:t>
            </a:r>
            <a:endParaRPr/>
          </a:p>
          <a:p>
            <a:pPr indent="0" lvl="0" marL="0" rtl="0" algn="l">
              <a:lnSpc>
                <a:spcPct val="100000"/>
              </a:lnSpc>
              <a:spcBef>
                <a:spcPts val="0"/>
              </a:spcBef>
              <a:spcAft>
                <a:spcPts val="0"/>
              </a:spcAft>
              <a:buSzPts val="1400"/>
              <a:buNone/>
            </a:pPr>
            <a:r>
              <a:t/>
            </a:r>
            <a:endParaRPr/>
          </a:p>
        </p:txBody>
      </p:sp>
      <p:sp>
        <p:nvSpPr>
          <p:cNvPr id="276" name="Google Shape;276;g290ed6690cf_1_5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g290ed6690cf_1_66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2" name="Google Shape;292;g290ed6690cf_1_66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g290ed6690cf_1_68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7" name="Google Shape;307;g290ed6690cf_1_6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g290ed6690cf_1_69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3" name="Google Shape;323;g290ed6690cf_1_69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39" name="Google Shape;339;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52" name="Google Shape;352;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2" name="Shape 362"/>
        <p:cNvGrpSpPr/>
        <p:nvPr/>
      </p:nvGrpSpPr>
      <p:grpSpPr>
        <a:xfrm>
          <a:off x="0" y="0"/>
          <a:ext cx="0" cy="0"/>
          <a:chOff x="0" y="0"/>
          <a:chExt cx="0" cy="0"/>
        </a:xfrm>
      </p:grpSpPr>
      <p:sp>
        <p:nvSpPr>
          <p:cNvPr id="363" name="Google Shape;363;g290ed6692f0_3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64" name="Google Shape;364;g290ed6692f0_3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 name="Shape 377"/>
        <p:cNvGrpSpPr/>
        <p:nvPr/>
      </p:nvGrpSpPr>
      <p:grpSpPr>
        <a:xfrm>
          <a:off x="0" y="0"/>
          <a:ext cx="0" cy="0"/>
          <a:chOff x="0" y="0"/>
          <a:chExt cx="0" cy="0"/>
        </a:xfrm>
      </p:grpSpPr>
      <p:sp>
        <p:nvSpPr>
          <p:cNvPr id="378" name="Google Shape;378;g290ed66945a_6_60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79" name="Google Shape;379;g290ed66945a_6_60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g290ed66945a_6_63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06" name="Google Shape;406;g290ed66945a_6_6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g290ed66945a_6_65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31" name="Google Shape;431;g290ed66945a_6_6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g290ed6690cf_1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2" name="Google Shape;92;g290ed6690cf_1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4" name="Shape 454"/>
        <p:cNvGrpSpPr/>
        <p:nvPr/>
      </p:nvGrpSpPr>
      <p:grpSpPr>
        <a:xfrm>
          <a:off x="0" y="0"/>
          <a:ext cx="0" cy="0"/>
          <a:chOff x="0" y="0"/>
          <a:chExt cx="0" cy="0"/>
        </a:xfrm>
      </p:grpSpPr>
      <p:sp>
        <p:nvSpPr>
          <p:cNvPr id="455" name="Google Shape;455;g290ed66945a_6_68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56" name="Google Shape;456;g290ed66945a_6_6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9" name="Shape 479"/>
        <p:cNvGrpSpPr/>
        <p:nvPr/>
      </p:nvGrpSpPr>
      <p:grpSpPr>
        <a:xfrm>
          <a:off x="0" y="0"/>
          <a:ext cx="0" cy="0"/>
          <a:chOff x="0" y="0"/>
          <a:chExt cx="0" cy="0"/>
        </a:xfrm>
      </p:grpSpPr>
      <p:sp>
        <p:nvSpPr>
          <p:cNvPr id="480" name="Google Shape;480;g292293a01a6_2_1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81" name="Google Shape;481;g292293a01a6_2_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6" name="Shape 496"/>
        <p:cNvGrpSpPr/>
        <p:nvPr/>
      </p:nvGrpSpPr>
      <p:grpSpPr>
        <a:xfrm>
          <a:off x="0" y="0"/>
          <a:ext cx="0" cy="0"/>
          <a:chOff x="0" y="0"/>
          <a:chExt cx="0" cy="0"/>
        </a:xfrm>
      </p:grpSpPr>
      <p:sp>
        <p:nvSpPr>
          <p:cNvPr id="497" name="Google Shape;497;g290ed66945a_6_50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98" name="Google Shape;498;g290ed66945a_6_50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5" name="Shape 515"/>
        <p:cNvGrpSpPr/>
        <p:nvPr/>
      </p:nvGrpSpPr>
      <p:grpSpPr>
        <a:xfrm>
          <a:off x="0" y="0"/>
          <a:ext cx="0" cy="0"/>
          <a:chOff x="0" y="0"/>
          <a:chExt cx="0" cy="0"/>
        </a:xfrm>
      </p:grpSpPr>
      <p:sp>
        <p:nvSpPr>
          <p:cNvPr id="516" name="Google Shape;516;g290ed66945a_6_35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17" name="Google Shape;517;g290ed66945a_6_3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4" name="Shape 534"/>
        <p:cNvGrpSpPr/>
        <p:nvPr/>
      </p:nvGrpSpPr>
      <p:grpSpPr>
        <a:xfrm>
          <a:off x="0" y="0"/>
          <a:ext cx="0" cy="0"/>
          <a:chOff x="0" y="0"/>
          <a:chExt cx="0" cy="0"/>
        </a:xfrm>
      </p:grpSpPr>
      <p:sp>
        <p:nvSpPr>
          <p:cNvPr id="535" name="Google Shape;535;g290ed66945a_6_37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36" name="Google Shape;536;g290ed66945a_6_3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4" name="Shape 554"/>
        <p:cNvGrpSpPr/>
        <p:nvPr/>
      </p:nvGrpSpPr>
      <p:grpSpPr>
        <a:xfrm>
          <a:off x="0" y="0"/>
          <a:ext cx="0" cy="0"/>
          <a:chOff x="0" y="0"/>
          <a:chExt cx="0" cy="0"/>
        </a:xfrm>
      </p:grpSpPr>
      <p:sp>
        <p:nvSpPr>
          <p:cNvPr id="555" name="Google Shape;555;g290ed66945a_6_38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56" name="Google Shape;556;g290ed66945a_6_38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3" name="Shape 573"/>
        <p:cNvGrpSpPr/>
        <p:nvPr/>
      </p:nvGrpSpPr>
      <p:grpSpPr>
        <a:xfrm>
          <a:off x="0" y="0"/>
          <a:ext cx="0" cy="0"/>
          <a:chOff x="0" y="0"/>
          <a:chExt cx="0" cy="0"/>
        </a:xfrm>
      </p:grpSpPr>
      <p:sp>
        <p:nvSpPr>
          <p:cNvPr id="574" name="Google Shape;574;g290ed66945a_6_40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75" name="Google Shape;575;g290ed66945a_6_40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2" name="Shape 592"/>
        <p:cNvGrpSpPr/>
        <p:nvPr/>
      </p:nvGrpSpPr>
      <p:grpSpPr>
        <a:xfrm>
          <a:off x="0" y="0"/>
          <a:ext cx="0" cy="0"/>
          <a:chOff x="0" y="0"/>
          <a:chExt cx="0" cy="0"/>
        </a:xfrm>
      </p:grpSpPr>
      <p:sp>
        <p:nvSpPr>
          <p:cNvPr id="593" name="Google Shape;593;g290ed66945a_6_2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94" name="Google Shape;594;g290ed66945a_6_2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7" name="Shape 617"/>
        <p:cNvGrpSpPr/>
        <p:nvPr/>
      </p:nvGrpSpPr>
      <p:grpSpPr>
        <a:xfrm>
          <a:off x="0" y="0"/>
          <a:ext cx="0" cy="0"/>
          <a:chOff x="0" y="0"/>
          <a:chExt cx="0" cy="0"/>
        </a:xfrm>
      </p:grpSpPr>
      <p:sp>
        <p:nvSpPr>
          <p:cNvPr id="618" name="Google Shape;618;g2923b5a8a05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19" name="Google Shape;619;g2923b5a8a05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4" name="Shape 634"/>
        <p:cNvGrpSpPr/>
        <p:nvPr/>
      </p:nvGrpSpPr>
      <p:grpSpPr>
        <a:xfrm>
          <a:off x="0" y="0"/>
          <a:ext cx="0" cy="0"/>
          <a:chOff x="0" y="0"/>
          <a:chExt cx="0" cy="0"/>
        </a:xfrm>
      </p:grpSpPr>
      <p:sp>
        <p:nvSpPr>
          <p:cNvPr id="635" name="Google Shape;635;g290ed66945a_6_22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36" name="Google Shape;636;g290ed66945a_6_2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290ed6690cf_1_9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6" name="Google Shape;106;g290ed6690cf_1_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1" name="Shape 651"/>
        <p:cNvGrpSpPr/>
        <p:nvPr/>
      </p:nvGrpSpPr>
      <p:grpSpPr>
        <a:xfrm>
          <a:off x="0" y="0"/>
          <a:ext cx="0" cy="0"/>
          <a:chOff x="0" y="0"/>
          <a:chExt cx="0" cy="0"/>
        </a:xfrm>
      </p:grpSpPr>
      <p:sp>
        <p:nvSpPr>
          <p:cNvPr id="652" name="Google Shape;652;g290ed66945a_6_24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53" name="Google Shape;653;g290ed66945a_6_2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6" name="Shape 676"/>
        <p:cNvGrpSpPr/>
        <p:nvPr/>
      </p:nvGrpSpPr>
      <p:grpSpPr>
        <a:xfrm>
          <a:off x="0" y="0"/>
          <a:ext cx="0" cy="0"/>
          <a:chOff x="0" y="0"/>
          <a:chExt cx="0" cy="0"/>
        </a:xfrm>
      </p:grpSpPr>
      <p:sp>
        <p:nvSpPr>
          <p:cNvPr id="677" name="Google Shape;677;g290ed66945a_6_9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78" name="Google Shape;678;g290ed66945a_6_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4" name="Shape 694"/>
        <p:cNvGrpSpPr/>
        <p:nvPr/>
      </p:nvGrpSpPr>
      <p:grpSpPr>
        <a:xfrm>
          <a:off x="0" y="0"/>
          <a:ext cx="0" cy="0"/>
          <a:chOff x="0" y="0"/>
          <a:chExt cx="0" cy="0"/>
        </a:xfrm>
      </p:grpSpPr>
      <p:sp>
        <p:nvSpPr>
          <p:cNvPr id="695" name="Google Shape;695;g292293a01a6_5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96" name="Google Shape;696;g292293a01a6_5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1" name="Shape 711"/>
        <p:cNvGrpSpPr/>
        <p:nvPr/>
      </p:nvGrpSpPr>
      <p:grpSpPr>
        <a:xfrm>
          <a:off x="0" y="0"/>
          <a:ext cx="0" cy="0"/>
          <a:chOff x="0" y="0"/>
          <a:chExt cx="0" cy="0"/>
        </a:xfrm>
      </p:grpSpPr>
      <p:sp>
        <p:nvSpPr>
          <p:cNvPr id="712" name="Google Shape;712;g292293a01a6_5_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13" name="Google Shape;713;g292293a01a6_5_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8" name="Shape 728"/>
        <p:cNvGrpSpPr/>
        <p:nvPr/>
      </p:nvGrpSpPr>
      <p:grpSpPr>
        <a:xfrm>
          <a:off x="0" y="0"/>
          <a:ext cx="0" cy="0"/>
          <a:chOff x="0" y="0"/>
          <a:chExt cx="0" cy="0"/>
        </a:xfrm>
      </p:grpSpPr>
      <p:sp>
        <p:nvSpPr>
          <p:cNvPr id="729" name="Google Shape;729;g292293a01a6_5_3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30" name="Google Shape;730;g292293a01a6_5_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6" name="Shape 746"/>
        <p:cNvGrpSpPr/>
        <p:nvPr/>
      </p:nvGrpSpPr>
      <p:grpSpPr>
        <a:xfrm>
          <a:off x="0" y="0"/>
          <a:ext cx="0" cy="0"/>
          <a:chOff x="0" y="0"/>
          <a:chExt cx="0" cy="0"/>
        </a:xfrm>
      </p:grpSpPr>
      <p:sp>
        <p:nvSpPr>
          <p:cNvPr id="747" name="Google Shape;747;g292293a01a6_5_5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48" name="Google Shape;748;g292293a01a6_5_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3" name="Shape 763"/>
        <p:cNvGrpSpPr/>
        <p:nvPr/>
      </p:nvGrpSpPr>
      <p:grpSpPr>
        <a:xfrm>
          <a:off x="0" y="0"/>
          <a:ext cx="0" cy="0"/>
          <a:chOff x="0" y="0"/>
          <a:chExt cx="0" cy="0"/>
        </a:xfrm>
      </p:grpSpPr>
      <p:sp>
        <p:nvSpPr>
          <p:cNvPr id="764" name="Google Shape;764;g292293a01a6_5_8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65" name="Google Shape;765;g292293a01a6_5_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1" name="Shape 781"/>
        <p:cNvGrpSpPr/>
        <p:nvPr/>
      </p:nvGrpSpPr>
      <p:grpSpPr>
        <a:xfrm>
          <a:off x="0" y="0"/>
          <a:ext cx="0" cy="0"/>
          <a:chOff x="0" y="0"/>
          <a:chExt cx="0" cy="0"/>
        </a:xfrm>
      </p:grpSpPr>
      <p:sp>
        <p:nvSpPr>
          <p:cNvPr id="782" name="Google Shape;782;g292528c6d62_1_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83" name="Google Shape;783;g292528c6d62_1_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0" name="Shape 800"/>
        <p:cNvGrpSpPr/>
        <p:nvPr/>
      </p:nvGrpSpPr>
      <p:grpSpPr>
        <a:xfrm>
          <a:off x="0" y="0"/>
          <a:ext cx="0" cy="0"/>
          <a:chOff x="0" y="0"/>
          <a:chExt cx="0" cy="0"/>
        </a:xfrm>
      </p:grpSpPr>
      <p:sp>
        <p:nvSpPr>
          <p:cNvPr id="801" name="Google Shape;801;g292528c6d62_1_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02" name="Google Shape;802;g292528c6d62_1_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8" name="Shape 818"/>
        <p:cNvGrpSpPr/>
        <p:nvPr/>
      </p:nvGrpSpPr>
      <p:grpSpPr>
        <a:xfrm>
          <a:off x="0" y="0"/>
          <a:ext cx="0" cy="0"/>
          <a:chOff x="0" y="0"/>
          <a:chExt cx="0" cy="0"/>
        </a:xfrm>
      </p:grpSpPr>
      <p:sp>
        <p:nvSpPr>
          <p:cNvPr id="819" name="Google Shape;819;g292293a01a6_5_11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20" name="Google Shape;820;g292293a01a6_5_1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290ed6690cf_1_25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1" name="Google Shape;121;g290ed6690cf_1_2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7" name="Shape 837"/>
        <p:cNvGrpSpPr/>
        <p:nvPr/>
      </p:nvGrpSpPr>
      <p:grpSpPr>
        <a:xfrm>
          <a:off x="0" y="0"/>
          <a:ext cx="0" cy="0"/>
          <a:chOff x="0" y="0"/>
          <a:chExt cx="0" cy="0"/>
        </a:xfrm>
      </p:grpSpPr>
      <p:sp>
        <p:nvSpPr>
          <p:cNvPr id="838" name="Google Shape;838;g292293a01a6_5_15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39" name="Google Shape;839;g292293a01a6_5_1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6" name="Shape 856"/>
        <p:cNvGrpSpPr/>
        <p:nvPr/>
      </p:nvGrpSpPr>
      <p:grpSpPr>
        <a:xfrm>
          <a:off x="0" y="0"/>
          <a:ext cx="0" cy="0"/>
          <a:chOff x="0" y="0"/>
          <a:chExt cx="0" cy="0"/>
        </a:xfrm>
      </p:grpSpPr>
      <p:sp>
        <p:nvSpPr>
          <p:cNvPr id="857" name="Google Shape;857;g292528c6d62_0_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58" name="Google Shape;858;g292528c6d62_0_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5" name="Shape 875"/>
        <p:cNvGrpSpPr/>
        <p:nvPr/>
      </p:nvGrpSpPr>
      <p:grpSpPr>
        <a:xfrm>
          <a:off x="0" y="0"/>
          <a:ext cx="0" cy="0"/>
          <a:chOff x="0" y="0"/>
          <a:chExt cx="0" cy="0"/>
        </a:xfrm>
      </p:grpSpPr>
      <p:sp>
        <p:nvSpPr>
          <p:cNvPr id="876" name="Google Shape;876;g292293a01a6_5_17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77" name="Google Shape;877;g292293a01a6_5_1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4" name="Shape 894"/>
        <p:cNvGrpSpPr/>
        <p:nvPr/>
      </p:nvGrpSpPr>
      <p:grpSpPr>
        <a:xfrm>
          <a:off x="0" y="0"/>
          <a:ext cx="0" cy="0"/>
          <a:chOff x="0" y="0"/>
          <a:chExt cx="0" cy="0"/>
        </a:xfrm>
      </p:grpSpPr>
      <p:sp>
        <p:nvSpPr>
          <p:cNvPr id="895" name="Google Shape;895;g292293a01a6_5_18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96" name="Google Shape;896;g292293a01a6_5_1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3" name="Shape 913"/>
        <p:cNvGrpSpPr/>
        <p:nvPr/>
      </p:nvGrpSpPr>
      <p:grpSpPr>
        <a:xfrm>
          <a:off x="0" y="0"/>
          <a:ext cx="0" cy="0"/>
          <a:chOff x="0" y="0"/>
          <a:chExt cx="0" cy="0"/>
        </a:xfrm>
      </p:grpSpPr>
      <p:sp>
        <p:nvSpPr>
          <p:cNvPr id="914" name="Google Shape;914;g290ed66945a_6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15" name="Google Shape;915;g290ed66945a_6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8" name="Shape 928"/>
        <p:cNvGrpSpPr/>
        <p:nvPr/>
      </p:nvGrpSpPr>
      <p:grpSpPr>
        <a:xfrm>
          <a:off x="0" y="0"/>
          <a:ext cx="0" cy="0"/>
          <a:chOff x="0" y="0"/>
          <a:chExt cx="0" cy="0"/>
        </a:xfrm>
      </p:grpSpPr>
      <p:sp>
        <p:nvSpPr>
          <p:cNvPr id="929" name="Google Shape;929;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930" name="Google Shape;930;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7" name="Shape 947"/>
        <p:cNvGrpSpPr/>
        <p:nvPr/>
      </p:nvGrpSpPr>
      <p:grpSpPr>
        <a:xfrm>
          <a:off x="0" y="0"/>
          <a:ext cx="0" cy="0"/>
          <a:chOff x="0" y="0"/>
          <a:chExt cx="0" cy="0"/>
        </a:xfrm>
      </p:grpSpPr>
      <p:sp>
        <p:nvSpPr>
          <p:cNvPr id="948" name="Google Shape;948;g290c707be5f_0_14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49" name="Google Shape;949;g290c707be5f_0_1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290ed6690cf_1_27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5" name="Google Shape;145;g290ed6690cf_1_2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g290ed6690cf_1_30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4" name="Google Shape;174;g290ed6690cf_1_30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g290ed6690cf_1_34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1" name="Google Shape;211;g290ed6690cf_1_3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g290ed6690cf_1_45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4" name="Google Shape;244;g290ed6690cf_1_4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g290ed6690cf_1_55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171450" lvl="0" marL="171450" rtl="0" algn="l">
              <a:lnSpc>
                <a:spcPct val="100000"/>
              </a:lnSpc>
              <a:spcBef>
                <a:spcPts val="0"/>
              </a:spcBef>
              <a:spcAft>
                <a:spcPts val="0"/>
              </a:spcAft>
              <a:buSzPts val="1400"/>
              <a:buFont typeface="Calibri"/>
              <a:buChar char="-"/>
            </a:pPr>
            <a:r>
              <a:rPr lang="en-US"/>
              <a:t>Municipio perteneciente a la provincia de Valladolid, concretamente a la comarca de Tierra de Campos.</a:t>
            </a:r>
            <a:endParaRPr/>
          </a:p>
          <a:p>
            <a:pPr indent="-171450" lvl="0" marL="171450" rtl="0" algn="l">
              <a:lnSpc>
                <a:spcPct val="100000"/>
              </a:lnSpc>
              <a:spcBef>
                <a:spcPts val="0"/>
              </a:spcBef>
              <a:spcAft>
                <a:spcPts val="0"/>
              </a:spcAft>
              <a:buSzPts val="1400"/>
              <a:buFont typeface="Calibri"/>
              <a:buChar char="-"/>
            </a:pPr>
            <a:r>
              <a:rPr lang="en-US"/>
              <a:t>Cuenta actualmente con una población de 4.493 habitantes.</a:t>
            </a:r>
            <a:endParaRPr/>
          </a:p>
          <a:p>
            <a:pPr indent="-171450" lvl="0" marL="171450" marR="0" rtl="0" algn="l">
              <a:lnSpc>
                <a:spcPct val="100000"/>
              </a:lnSpc>
              <a:spcBef>
                <a:spcPts val="0"/>
              </a:spcBef>
              <a:spcAft>
                <a:spcPts val="0"/>
              </a:spcAft>
              <a:buClr>
                <a:srgbClr val="000000"/>
              </a:buClr>
              <a:buSzPts val="1400"/>
              <a:buFont typeface="Calibri"/>
              <a:buChar char="-"/>
            </a:pPr>
            <a:r>
              <a:rPr lang="en-US"/>
              <a:t>Su término municipal tiene </a:t>
            </a:r>
            <a:r>
              <a:rPr b="0" lang="en-US" sz="1200">
                <a:solidFill>
                  <a:srgbClr val="204795"/>
                </a:solidFill>
                <a:latin typeface="Calibri"/>
                <a:ea typeface="Calibri"/>
                <a:cs typeface="Calibri"/>
                <a:sym typeface="Calibri"/>
              </a:rPr>
              <a:t>115,16 km2 repartidos entre dos núcleos poblacionales: Medina de Rioseco y Palacios de Campos y un exclave situado al Sur.</a:t>
            </a:r>
            <a:endParaRPr/>
          </a:p>
          <a:p>
            <a:pPr indent="-171450" lvl="0" marL="171450" marR="0" rtl="0" algn="l">
              <a:lnSpc>
                <a:spcPct val="100000"/>
              </a:lnSpc>
              <a:spcBef>
                <a:spcPts val="0"/>
              </a:spcBef>
              <a:spcAft>
                <a:spcPts val="0"/>
              </a:spcAft>
              <a:buClr>
                <a:srgbClr val="000000"/>
              </a:buClr>
              <a:buSzPts val="1400"/>
              <a:buFont typeface="Calibri"/>
              <a:buChar char="-"/>
            </a:pPr>
            <a:r>
              <a:rPr b="0" lang="en-US" sz="1200">
                <a:solidFill>
                  <a:srgbClr val="204795"/>
                </a:solidFill>
                <a:latin typeface="Calibri"/>
                <a:ea typeface="Calibri"/>
                <a:cs typeface="Calibri"/>
                <a:sym typeface="Calibri"/>
              </a:rPr>
              <a:t>Paisajísticamente está caracterizado por tres unidades paisajísticas: la campiña, que es ocupa el área más extensa, la vega (una estrecha franja a lo largo del río Sequillo y una superficie menor correspondiente al páramo de los Montes Torozos. Cada una de dichas unidades cuenta con unas características ambientales diferentes que serán tenidas en cuenta en el desarrollo del proyecto.</a:t>
            </a:r>
            <a:endParaRPr/>
          </a:p>
          <a:p>
            <a:pPr indent="-82550" lvl="0" marL="171450" rtl="0" algn="l">
              <a:lnSpc>
                <a:spcPct val="100000"/>
              </a:lnSpc>
              <a:spcBef>
                <a:spcPts val="0"/>
              </a:spcBef>
              <a:spcAft>
                <a:spcPts val="0"/>
              </a:spcAft>
              <a:buSzPts val="1400"/>
              <a:buFont typeface="Calibri"/>
              <a:buNone/>
            </a:pPr>
            <a:r>
              <a:t/>
            </a:r>
            <a:endParaRPr/>
          </a:p>
          <a:p>
            <a:pPr indent="-82550" lvl="0" marL="171450" rtl="0" algn="l">
              <a:lnSpc>
                <a:spcPct val="100000"/>
              </a:lnSpc>
              <a:spcBef>
                <a:spcPts val="0"/>
              </a:spcBef>
              <a:spcAft>
                <a:spcPts val="0"/>
              </a:spcAft>
              <a:buSzPts val="1400"/>
              <a:buFont typeface="Calibri"/>
              <a:buNone/>
            </a:pPr>
            <a:r>
              <a:t/>
            </a:r>
            <a:endParaRPr/>
          </a:p>
        </p:txBody>
      </p:sp>
      <p:sp>
        <p:nvSpPr>
          <p:cNvPr id="259" name="Google Shape;259;g290ed6690cf_1_5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 name="Google Shape;13;p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 name="Google Shape;14;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11"/>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71" name="Google Shape;71;p1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2"/>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12"/>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77" name="Google Shape;77;p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3"/>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3"/>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p:txBody>
      </p:sp>
      <p:sp>
        <p:nvSpPr>
          <p:cNvPr id="18" name="Google Shape;18;p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4"/>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24" name="Google Shape;24;p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5"/>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dk1"/>
              </a:buClr>
              <a:buSzPts val="4000"/>
              <a:buFont typeface="Calibri"/>
              <a:buNone/>
              <a:defRPr b="1" sz="40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5"/>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00"/>
              </a:spcBef>
              <a:spcAft>
                <a:spcPts val="0"/>
              </a:spcAft>
              <a:buClr>
                <a:srgbClr val="888888"/>
              </a:buClr>
              <a:buSzPts val="2000"/>
              <a:buNone/>
              <a:defRPr sz="2000">
                <a:solidFill>
                  <a:srgbClr val="888888"/>
                </a:solidFill>
              </a:defRPr>
            </a:lvl1pPr>
            <a:lvl2pPr indent="-228600" lvl="1" marL="914400" algn="l">
              <a:lnSpc>
                <a:spcPct val="100000"/>
              </a:lnSpc>
              <a:spcBef>
                <a:spcPts val="360"/>
              </a:spcBef>
              <a:spcAft>
                <a:spcPts val="0"/>
              </a:spcAft>
              <a:buClr>
                <a:srgbClr val="888888"/>
              </a:buClr>
              <a:buSzPts val="1800"/>
              <a:buNone/>
              <a:defRPr sz="1800">
                <a:solidFill>
                  <a:srgbClr val="888888"/>
                </a:solidFill>
              </a:defRPr>
            </a:lvl2pPr>
            <a:lvl3pPr indent="-228600" lvl="2" marL="1371600" algn="l">
              <a:lnSpc>
                <a:spcPct val="100000"/>
              </a:lnSpc>
              <a:spcBef>
                <a:spcPts val="320"/>
              </a:spcBef>
              <a:spcAft>
                <a:spcPts val="0"/>
              </a:spcAft>
              <a:buClr>
                <a:srgbClr val="888888"/>
              </a:buClr>
              <a:buSzPts val="1600"/>
              <a:buNone/>
              <a:defRPr sz="1600">
                <a:solidFill>
                  <a:srgbClr val="888888"/>
                </a:solidFill>
              </a:defRPr>
            </a:lvl3pPr>
            <a:lvl4pPr indent="-228600" lvl="3" marL="1828800" algn="l">
              <a:lnSpc>
                <a:spcPct val="100000"/>
              </a:lnSpc>
              <a:spcBef>
                <a:spcPts val="280"/>
              </a:spcBef>
              <a:spcAft>
                <a:spcPts val="0"/>
              </a:spcAft>
              <a:buClr>
                <a:srgbClr val="888888"/>
              </a:buClr>
              <a:buSzPts val="1400"/>
              <a:buNone/>
              <a:defRPr sz="1400">
                <a:solidFill>
                  <a:srgbClr val="888888"/>
                </a:solidFill>
              </a:defRPr>
            </a:lvl4pPr>
            <a:lvl5pPr indent="-228600" lvl="4" marL="2286000" algn="l">
              <a:lnSpc>
                <a:spcPct val="100000"/>
              </a:lnSpc>
              <a:spcBef>
                <a:spcPts val="280"/>
              </a:spcBef>
              <a:spcAft>
                <a:spcPts val="0"/>
              </a:spcAft>
              <a:buClr>
                <a:srgbClr val="888888"/>
              </a:buClr>
              <a:buSzPts val="1400"/>
              <a:buNone/>
              <a:defRPr sz="1400">
                <a:solidFill>
                  <a:srgbClr val="888888"/>
                </a:solidFill>
              </a:defRPr>
            </a:lvl5pPr>
            <a:lvl6pPr indent="-228600" lvl="5" marL="2743200" algn="l">
              <a:lnSpc>
                <a:spcPct val="100000"/>
              </a:lnSpc>
              <a:spcBef>
                <a:spcPts val="280"/>
              </a:spcBef>
              <a:spcAft>
                <a:spcPts val="0"/>
              </a:spcAft>
              <a:buClr>
                <a:srgbClr val="888888"/>
              </a:buClr>
              <a:buSzPts val="1400"/>
              <a:buNone/>
              <a:defRPr sz="1400">
                <a:solidFill>
                  <a:srgbClr val="888888"/>
                </a:solidFill>
              </a:defRPr>
            </a:lvl6pPr>
            <a:lvl7pPr indent="-228600" lvl="6" marL="3200400" algn="l">
              <a:lnSpc>
                <a:spcPct val="100000"/>
              </a:lnSpc>
              <a:spcBef>
                <a:spcPts val="280"/>
              </a:spcBef>
              <a:spcAft>
                <a:spcPts val="0"/>
              </a:spcAft>
              <a:buClr>
                <a:srgbClr val="888888"/>
              </a:buClr>
              <a:buSzPts val="1400"/>
              <a:buNone/>
              <a:defRPr sz="1400">
                <a:solidFill>
                  <a:srgbClr val="888888"/>
                </a:solidFill>
              </a:defRPr>
            </a:lvl7pPr>
            <a:lvl8pPr indent="-228600" lvl="7" marL="3657600" algn="l">
              <a:lnSpc>
                <a:spcPct val="100000"/>
              </a:lnSpc>
              <a:spcBef>
                <a:spcPts val="280"/>
              </a:spcBef>
              <a:spcAft>
                <a:spcPts val="0"/>
              </a:spcAft>
              <a:buClr>
                <a:srgbClr val="888888"/>
              </a:buClr>
              <a:buSzPts val="1400"/>
              <a:buNone/>
              <a:defRPr sz="1400">
                <a:solidFill>
                  <a:srgbClr val="888888"/>
                </a:solidFill>
              </a:defRPr>
            </a:lvl8pPr>
            <a:lvl9pPr indent="-228600" lvl="8" marL="4114800" algn="l">
              <a:lnSpc>
                <a:spcPct val="100000"/>
              </a:lnSpc>
              <a:spcBef>
                <a:spcPts val="280"/>
              </a:spcBef>
              <a:spcAft>
                <a:spcPts val="0"/>
              </a:spcAft>
              <a:buClr>
                <a:srgbClr val="888888"/>
              </a:buClr>
              <a:buSzPts val="1400"/>
              <a:buNone/>
              <a:defRPr sz="1400">
                <a:solidFill>
                  <a:srgbClr val="888888"/>
                </a:solidFill>
              </a:defRPr>
            </a:lvl9pPr>
          </a:lstStyle>
          <a:p/>
        </p:txBody>
      </p:sp>
      <p:sp>
        <p:nvSpPr>
          <p:cNvPr id="30" name="Google Shape;30;p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6"/>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560"/>
              </a:spcBef>
              <a:spcAft>
                <a:spcPts val="0"/>
              </a:spcAft>
              <a:buClr>
                <a:schemeClr val="dk1"/>
              </a:buClr>
              <a:buSzPts val="2800"/>
              <a:buChar char="•"/>
              <a:defRPr sz="2800"/>
            </a:lvl1pPr>
            <a:lvl2pPr indent="-381000" lvl="1" marL="914400" algn="l">
              <a:lnSpc>
                <a:spcPct val="100000"/>
              </a:lnSpc>
              <a:spcBef>
                <a:spcPts val="480"/>
              </a:spcBef>
              <a:spcAft>
                <a:spcPts val="0"/>
              </a:spcAft>
              <a:buClr>
                <a:schemeClr val="dk1"/>
              </a:buClr>
              <a:buSzPts val="2400"/>
              <a:buChar char="–"/>
              <a:defRPr sz="2400"/>
            </a:lvl2pPr>
            <a:lvl3pPr indent="-355600" lvl="2" marL="1371600" algn="l">
              <a:lnSpc>
                <a:spcPct val="100000"/>
              </a:lnSpc>
              <a:spcBef>
                <a:spcPts val="400"/>
              </a:spcBef>
              <a:spcAft>
                <a:spcPts val="0"/>
              </a:spcAft>
              <a:buClr>
                <a:schemeClr val="dk1"/>
              </a:buClr>
              <a:buSzPts val="2000"/>
              <a:buChar char="•"/>
              <a:defRPr sz="2000"/>
            </a:lvl3pPr>
            <a:lvl4pPr indent="-342900" lvl="3" marL="1828800" algn="l">
              <a:lnSpc>
                <a:spcPct val="100000"/>
              </a:lnSpc>
              <a:spcBef>
                <a:spcPts val="360"/>
              </a:spcBef>
              <a:spcAft>
                <a:spcPts val="0"/>
              </a:spcAft>
              <a:buClr>
                <a:schemeClr val="dk1"/>
              </a:buClr>
              <a:buSzPts val="1800"/>
              <a:buChar char="–"/>
              <a:defRPr sz="1800"/>
            </a:lvl4pPr>
            <a:lvl5pPr indent="-342900" lvl="4" marL="2286000" algn="l">
              <a:lnSpc>
                <a:spcPct val="100000"/>
              </a:lnSpc>
              <a:spcBef>
                <a:spcPts val="360"/>
              </a:spcBef>
              <a:spcAft>
                <a:spcPts val="0"/>
              </a:spcAft>
              <a:buClr>
                <a:schemeClr val="dk1"/>
              </a:buClr>
              <a:buSzPts val="1800"/>
              <a:buChar char="»"/>
              <a:defRPr sz="1800"/>
            </a:lvl5pPr>
            <a:lvl6pPr indent="-342900" lvl="5" marL="2743200" algn="l">
              <a:lnSpc>
                <a:spcPct val="100000"/>
              </a:lnSpc>
              <a:spcBef>
                <a:spcPts val="360"/>
              </a:spcBef>
              <a:spcAft>
                <a:spcPts val="0"/>
              </a:spcAft>
              <a:buClr>
                <a:schemeClr val="dk1"/>
              </a:buClr>
              <a:buSzPts val="1800"/>
              <a:buChar char="•"/>
              <a:defRPr sz="1800"/>
            </a:lvl6pPr>
            <a:lvl7pPr indent="-342900" lvl="6" marL="3200400" algn="l">
              <a:lnSpc>
                <a:spcPct val="100000"/>
              </a:lnSpc>
              <a:spcBef>
                <a:spcPts val="360"/>
              </a:spcBef>
              <a:spcAft>
                <a:spcPts val="0"/>
              </a:spcAft>
              <a:buClr>
                <a:schemeClr val="dk1"/>
              </a:buClr>
              <a:buSzPts val="1800"/>
              <a:buChar char="•"/>
              <a:defRPr sz="1800"/>
            </a:lvl7pPr>
            <a:lvl8pPr indent="-342900" lvl="7" marL="3657600" algn="l">
              <a:lnSpc>
                <a:spcPct val="100000"/>
              </a:lnSpc>
              <a:spcBef>
                <a:spcPts val="360"/>
              </a:spcBef>
              <a:spcAft>
                <a:spcPts val="0"/>
              </a:spcAft>
              <a:buClr>
                <a:schemeClr val="dk1"/>
              </a:buClr>
              <a:buSzPts val="1800"/>
              <a:buChar char="•"/>
              <a:defRPr sz="1800"/>
            </a:lvl8pPr>
            <a:lvl9pPr indent="-342900" lvl="8" marL="4114800" algn="l">
              <a:lnSpc>
                <a:spcPct val="100000"/>
              </a:lnSpc>
              <a:spcBef>
                <a:spcPts val="360"/>
              </a:spcBef>
              <a:spcAft>
                <a:spcPts val="0"/>
              </a:spcAft>
              <a:buClr>
                <a:schemeClr val="dk1"/>
              </a:buClr>
              <a:buSzPts val="1800"/>
              <a:buChar char="•"/>
              <a:defRPr sz="1800"/>
            </a:lvl9pPr>
          </a:lstStyle>
          <a:p/>
        </p:txBody>
      </p:sp>
      <p:sp>
        <p:nvSpPr>
          <p:cNvPr id="36" name="Google Shape;36;p6"/>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560"/>
              </a:spcBef>
              <a:spcAft>
                <a:spcPts val="0"/>
              </a:spcAft>
              <a:buClr>
                <a:schemeClr val="dk1"/>
              </a:buClr>
              <a:buSzPts val="2800"/>
              <a:buChar char="•"/>
              <a:defRPr sz="2800"/>
            </a:lvl1pPr>
            <a:lvl2pPr indent="-381000" lvl="1" marL="914400" algn="l">
              <a:lnSpc>
                <a:spcPct val="100000"/>
              </a:lnSpc>
              <a:spcBef>
                <a:spcPts val="480"/>
              </a:spcBef>
              <a:spcAft>
                <a:spcPts val="0"/>
              </a:spcAft>
              <a:buClr>
                <a:schemeClr val="dk1"/>
              </a:buClr>
              <a:buSzPts val="2400"/>
              <a:buChar char="–"/>
              <a:defRPr sz="2400"/>
            </a:lvl2pPr>
            <a:lvl3pPr indent="-355600" lvl="2" marL="1371600" algn="l">
              <a:lnSpc>
                <a:spcPct val="100000"/>
              </a:lnSpc>
              <a:spcBef>
                <a:spcPts val="400"/>
              </a:spcBef>
              <a:spcAft>
                <a:spcPts val="0"/>
              </a:spcAft>
              <a:buClr>
                <a:schemeClr val="dk1"/>
              </a:buClr>
              <a:buSzPts val="2000"/>
              <a:buChar char="•"/>
              <a:defRPr sz="2000"/>
            </a:lvl3pPr>
            <a:lvl4pPr indent="-342900" lvl="3" marL="1828800" algn="l">
              <a:lnSpc>
                <a:spcPct val="100000"/>
              </a:lnSpc>
              <a:spcBef>
                <a:spcPts val="360"/>
              </a:spcBef>
              <a:spcAft>
                <a:spcPts val="0"/>
              </a:spcAft>
              <a:buClr>
                <a:schemeClr val="dk1"/>
              </a:buClr>
              <a:buSzPts val="1800"/>
              <a:buChar char="–"/>
              <a:defRPr sz="1800"/>
            </a:lvl4pPr>
            <a:lvl5pPr indent="-342900" lvl="4" marL="2286000" algn="l">
              <a:lnSpc>
                <a:spcPct val="100000"/>
              </a:lnSpc>
              <a:spcBef>
                <a:spcPts val="360"/>
              </a:spcBef>
              <a:spcAft>
                <a:spcPts val="0"/>
              </a:spcAft>
              <a:buClr>
                <a:schemeClr val="dk1"/>
              </a:buClr>
              <a:buSzPts val="1800"/>
              <a:buChar char="»"/>
              <a:defRPr sz="1800"/>
            </a:lvl5pPr>
            <a:lvl6pPr indent="-342900" lvl="5" marL="2743200" algn="l">
              <a:lnSpc>
                <a:spcPct val="100000"/>
              </a:lnSpc>
              <a:spcBef>
                <a:spcPts val="360"/>
              </a:spcBef>
              <a:spcAft>
                <a:spcPts val="0"/>
              </a:spcAft>
              <a:buClr>
                <a:schemeClr val="dk1"/>
              </a:buClr>
              <a:buSzPts val="1800"/>
              <a:buChar char="•"/>
              <a:defRPr sz="1800"/>
            </a:lvl6pPr>
            <a:lvl7pPr indent="-342900" lvl="6" marL="3200400" algn="l">
              <a:lnSpc>
                <a:spcPct val="100000"/>
              </a:lnSpc>
              <a:spcBef>
                <a:spcPts val="360"/>
              </a:spcBef>
              <a:spcAft>
                <a:spcPts val="0"/>
              </a:spcAft>
              <a:buClr>
                <a:schemeClr val="dk1"/>
              </a:buClr>
              <a:buSzPts val="1800"/>
              <a:buChar char="•"/>
              <a:defRPr sz="1800"/>
            </a:lvl7pPr>
            <a:lvl8pPr indent="-342900" lvl="7" marL="3657600" algn="l">
              <a:lnSpc>
                <a:spcPct val="100000"/>
              </a:lnSpc>
              <a:spcBef>
                <a:spcPts val="360"/>
              </a:spcBef>
              <a:spcAft>
                <a:spcPts val="0"/>
              </a:spcAft>
              <a:buClr>
                <a:schemeClr val="dk1"/>
              </a:buClr>
              <a:buSzPts val="1800"/>
              <a:buChar char="•"/>
              <a:defRPr sz="1800"/>
            </a:lvl8pPr>
            <a:lvl9pPr indent="-342900" lvl="8" marL="4114800" algn="l">
              <a:lnSpc>
                <a:spcPct val="100000"/>
              </a:lnSpc>
              <a:spcBef>
                <a:spcPts val="360"/>
              </a:spcBef>
              <a:spcAft>
                <a:spcPts val="0"/>
              </a:spcAft>
              <a:buClr>
                <a:schemeClr val="dk1"/>
              </a:buClr>
              <a:buSzPts val="1800"/>
              <a:buChar char="•"/>
              <a:defRPr sz="1800"/>
            </a:lvl9pPr>
          </a:lstStyle>
          <a:p/>
        </p:txBody>
      </p:sp>
      <p:sp>
        <p:nvSpPr>
          <p:cNvPr id="37" name="Google Shape;37;p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7"/>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80"/>
              </a:spcBef>
              <a:spcAft>
                <a:spcPts val="0"/>
              </a:spcAft>
              <a:buClr>
                <a:schemeClr val="dk1"/>
              </a:buClr>
              <a:buSzPts val="2400"/>
              <a:buNone/>
              <a:defRPr b="1" sz="2400"/>
            </a:lvl1pPr>
            <a:lvl2pPr indent="-228600" lvl="1" marL="914400" algn="l">
              <a:lnSpc>
                <a:spcPct val="100000"/>
              </a:lnSpc>
              <a:spcBef>
                <a:spcPts val="400"/>
              </a:spcBef>
              <a:spcAft>
                <a:spcPts val="0"/>
              </a:spcAft>
              <a:buClr>
                <a:schemeClr val="dk1"/>
              </a:buClr>
              <a:buSzPts val="2000"/>
              <a:buNone/>
              <a:defRPr b="1" sz="2000"/>
            </a:lvl2pPr>
            <a:lvl3pPr indent="-228600" lvl="2" marL="1371600" algn="l">
              <a:lnSpc>
                <a:spcPct val="100000"/>
              </a:lnSpc>
              <a:spcBef>
                <a:spcPts val="360"/>
              </a:spcBef>
              <a:spcAft>
                <a:spcPts val="0"/>
              </a:spcAft>
              <a:buClr>
                <a:schemeClr val="dk1"/>
              </a:buClr>
              <a:buSzPts val="1800"/>
              <a:buNone/>
              <a:defRPr b="1" sz="1800"/>
            </a:lvl3pPr>
            <a:lvl4pPr indent="-228600" lvl="3" marL="1828800" algn="l">
              <a:lnSpc>
                <a:spcPct val="100000"/>
              </a:lnSpc>
              <a:spcBef>
                <a:spcPts val="320"/>
              </a:spcBef>
              <a:spcAft>
                <a:spcPts val="0"/>
              </a:spcAft>
              <a:buClr>
                <a:schemeClr val="dk1"/>
              </a:buClr>
              <a:buSzPts val="1600"/>
              <a:buNone/>
              <a:defRPr b="1" sz="1600"/>
            </a:lvl4pPr>
            <a:lvl5pPr indent="-228600" lvl="4" marL="2286000" algn="l">
              <a:lnSpc>
                <a:spcPct val="100000"/>
              </a:lnSpc>
              <a:spcBef>
                <a:spcPts val="320"/>
              </a:spcBef>
              <a:spcAft>
                <a:spcPts val="0"/>
              </a:spcAft>
              <a:buClr>
                <a:schemeClr val="dk1"/>
              </a:buClr>
              <a:buSzPts val="1600"/>
              <a:buNone/>
              <a:defRPr b="1" sz="1600"/>
            </a:lvl5pPr>
            <a:lvl6pPr indent="-228600" lvl="5" marL="2743200" algn="l">
              <a:lnSpc>
                <a:spcPct val="100000"/>
              </a:lnSpc>
              <a:spcBef>
                <a:spcPts val="320"/>
              </a:spcBef>
              <a:spcAft>
                <a:spcPts val="0"/>
              </a:spcAft>
              <a:buClr>
                <a:schemeClr val="dk1"/>
              </a:buClr>
              <a:buSzPts val="1600"/>
              <a:buNone/>
              <a:defRPr b="1" sz="1600"/>
            </a:lvl6pPr>
            <a:lvl7pPr indent="-228600" lvl="6" marL="3200400" algn="l">
              <a:lnSpc>
                <a:spcPct val="100000"/>
              </a:lnSpc>
              <a:spcBef>
                <a:spcPts val="320"/>
              </a:spcBef>
              <a:spcAft>
                <a:spcPts val="0"/>
              </a:spcAft>
              <a:buClr>
                <a:schemeClr val="dk1"/>
              </a:buClr>
              <a:buSzPts val="1600"/>
              <a:buNone/>
              <a:defRPr b="1" sz="1600"/>
            </a:lvl7pPr>
            <a:lvl8pPr indent="-228600" lvl="7" marL="3657600" algn="l">
              <a:lnSpc>
                <a:spcPct val="100000"/>
              </a:lnSpc>
              <a:spcBef>
                <a:spcPts val="320"/>
              </a:spcBef>
              <a:spcAft>
                <a:spcPts val="0"/>
              </a:spcAft>
              <a:buClr>
                <a:schemeClr val="dk1"/>
              </a:buClr>
              <a:buSzPts val="1600"/>
              <a:buNone/>
              <a:defRPr b="1" sz="1600"/>
            </a:lvl8pPr>
            <a:lvl9pPr indent="-228600" lvl="8" marL="4114800" algn="l">
              <a:lnSpc>
                <a:spcPct val="100000"/>
              </a:lnSpc>
              <a:spcBef>
                <a:spcPts val="320"/>
              </a:spcBef>
              <a:spcAft>
                <a:spcPts val="0"/>
              </a:spcAft>
              <a:buClr>
                <a:schemeClr val="dk1"/>
              </a:buClr>
              <a:buSzPts val="1600"/>
              <a:buNone/>
              <a:defRPr b="1" sz="1600"/>
            </a:lvl9pPr>
          </a:lstStyle>
          <a:p/>
        </p:txBody>
      </p:sp>
      <p:sp>
        <p:nvSpPr>
          <p:cNvPr id="43" name="Google Shape;43;p7"/>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Clr>
                <a:schemeClr val="dk1"/>
              </a:buClr>
              <a:buSzPts val="2400"/>
              <a:buChar char="•"/>
              <a:defRPr sz="2400"/>
            </a:lvl1pPr>
            <a:lvl2pPr indent="-355600" lvl="1" marL="914400" algn="l">
              <a:lnSpc>
                <a:spcPct val="100000"/>
              </a:lnSpc>
              <a:spcBef>
                <a:spcPts val="400"/>
              </a:spcBef>
              <a:spcAft>
                <a:spcPts val="0"/>
              </a:spcAft>
              <a:buClr>
                <a:schemeClr val="dk1"/>
              </a:buClr>
              <a:buSzPts val="2000"/>
              <a:buChar char="–"/>
              <a:defRPr sz="2000"/>
            </a:lvl2pPr>
            <a:lvl3pPr indent="-342900" lvl="2" marL="1371600" algn="l">
              <a:lnSpc>
                <a:spcPct val="100000"/>
              </a:lnSpc>
              <a:spcBef>
                <a:spcPts val="360"/>
              </a:spcBef>
              <a:spcAft>
                <a:spcPts val="0"/>
              </a:spcAft>
              <a:buClr>
                <a:schemeClr val="dk1"/>
              </a:buClr>
              <a:buSzPts val="1800"/>
              <a:buChar char="•"/>
              <a:defRPr sz="1800"/>
            </a:lvl3pPr>
            <a:lvl4pPr indent="-330200" lvl="3" marL="1828800" algn="l">
              <a:lnSpc>
                <a:spcPct val="100000"/>
              </a:lnSpc>
              <a:spcBef>
                <a:spcPts val="320"/>
              </a:spcBef>
              <a:spcAft>
                <a:spcPts val="0"/>
              </a:spcAft>
              <a:buClr>
                <a:schemeClr val="dk1"/>
              </a:buClr>
              <a:buSzPts val="1600"/>
              <a:buChar char="–"/>
              <a:defRPr sz="1600"/>
            </a:lvl4pPr>
            <a:lvl5pPr indent="-330200" lvl="4" marL="2286000" algn="l">
              <a:lnSpc>
                <a:spcPct val="100000"/>
              </a:lnSpc>
              <a:spcBef>
                <a:spcPts val="320"/>
              </a:spcBef>
              <a:spcAft>
                <a:spcPts val="0"/>
              </a:spcAft>
              <a:buClr>
                <a:schemeClr val="dk1"/>
              </a:buClr>
              <a:buSzPts val="1600"/>
              <a:buChar char="»"/>
              <a:defRPr sz="1600"/>
            </a:lvl5pPr>
            <a:lvl6pPr indent="-330200" lvl="5" marL="2743200" algn="l">
              <a:lnSpc>
                <a:spcPct val="100000"/>
              </a:lnSpc>
              <a:spcBef>
                <a:spcPts val="320"/>
              </a:spcBef>
              <a:spcAft>
                <a:spcPts val="0"/>
              </a:spcAft>
              <a:buClr>
                <a:schemeClr val="dk1"/>
              </a:buClr>
              <a:buSzPts val="1600"/>
              <a:buChar char="•"/>
              <a:defRPr sz="1600"/>
            </a:lvl6pPr>
            <a:lvl7pPr indent="-330200" lvl="6" marL="3200400" algn="l">
              <a:lnSpc>
                <a:spcPct val="100000"/>
              </a:lnSpc>
              <a:spcBef>
                <a:spcPts val="320"/>
              </a:spcBef>
              <a:spcAft>
                <a:spcPts val="0"/>
              </a:spcAft>
              <a:buClr>
                <a:schemeClr val="dk1"/>
              </a:buClr>
              <a:buSzPts val="1600"/>
              <a:buChar char="•"/>
              <a:defRPr sz="1600"/>
            </a:lvl7pPr>
            <a:lvl8pPr indent="-330200" lvl="7" marL="3657600" algn="l">
              <a:lnSpc>
                <a:spcPct val="100000"/>
              </a:lnSpc>
              <a:spcBef>
                <a:spcPts val="320"/>
              </a:spcBef>
              <a:spcAft>
                <a:spcPts val="0"/>
              </a:spcAft>
              <a:buClr>
                <a:schemeClr val="dk1"/>
              </a:buClr>
              <a:buSzPts val="1600"/>
              <a:buChar char="•"/>
              <a:defRPr sz="1600"/>
            </a:lvl8pPr>
            <a:lvl9pPr indent="-330200" lvl="8" marL="4114800" algn="l">
              <a:lnSpc>
                <a:spcPct val="100000"/>
              </a:lnSpc>
              <a:spcBef>
                <a:spcPts val="320"/>
              </a:spcBef>
              <a:spcAft>
                <a:spcPts val="0"/>
              </a:spcAft>
              <a:buClr>
                <a:schemeClr val="dk1"/>
              </a:buClr>
              <a:buSzPts val="1600"/>
              <a:buChar char="•"/>
              <a:defRPr sz="1600"/>
            </a:lvl9pPr>
          </a:lstStyle>
          <a:p/>
        </p:txBody>
      </p:sp>
      <p:sp>
        <p:nvSpPr>
          <p:cNvPr id="44" name="Google Shape;44;p7"/>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80"/>
              </a:spcBef>
              <a:spcAft>
                <a:spcPts val="0"/>
              </a:spcAft>
              <a:buClr>
                <a:schemeClr val="dk1"/>
              </a:buClr>
              <a:buSzPts val="2400"/>
              <a:buNone/>
              <a:defRPr b="1" sz="2400"/>
            </a:lvl1pPr>
            <a:lvl2pPr indent="-228600" lvl="1" marL="914400" algn="l">
              <a:lnSpc>
                <a:spcPct val="100000"/>
              </a:lnSpc>
              <a:spcBef>
                <a:spcPts val="400"/>
              </a:spcBef>
              <a:spcAft>
                <a:spcPts val="0"/>
              </a:spcAft>
              <a:buClr>
                <a:schemeClr val="dk1"/>
              </a:buClr>
              <a:buSzPts val="2000"/>
              <a:buNone/>
              <a:defRPr b="1" sz="2000"/>
            </a:lvl2pPr>
            <a:lvl3pPr indent="-228600" lvl="2" marL="1371600" algn="l">
              <a:lnSpc>
                <a:spcPct val="100000"/>
              </a:lnSpc>
              <a:spcBef>
                <a:spcPts val="360"/>
              </a:spcBef>
              <a:spcAft>
                <a:spcPts val="0"/>
              </a:spcAft>
              <a:buClr>
                <a:schemeClr val="dk1"/>
              </a:buClr>
              <a:buSzPts val="1800"/>
              <a:buNone/>
              <a:defRPr b="1" sz="1800"/>
            </a:lvl3pPr>
            <a:lvl4pPr indent="-228600" lvl="3" marL="1828800" algn="l">
              <a:lnSpc>
                <a:spcPct val="100000"/>
              </a:lnSpc>
              <a:spcBef>
                <a:spcPts val="320"/>
              </a:spcBef>
              <a:spcAft>
                <a:spcPts val="0"/>
              </a:spcAft>
              <a:buClr>
                <a:schemeClr val="dk1"/>
              </a:buClr>
              <a:buSzPts val="1600"/>
              <a:buNone/>
              <a:defRPr b="1" sz="1600"/>
            </a:lvl4pPr>
            <a:lvl5pPr indent="-228600" lvl="4" marL="2286000" algn="l">
              <a:lnSpc>
                <a:spcPct val="100000"/>
              </a:lnSpc>
              <a:spcBef>
                <a:spcPts val="320"/>
              </a:spcBef>
              <a:spcAft>
                <a:spcPts val="0"/>
              </a:spcAft>
              <a:buClr>
                <a:schemeClr val="dk1"/>
              </a:buClr>
              <a:buSzPts val="1600"/>
              <a:buNone/>
              <a:defRPr b="1" sz="1600"/>
            </a:lvl5pPr>
            <a:lvl6pPr indent="-228600" lvl="5" marL="2743200" algn="l">
              <a:lnSpc>
                <a:spcPct val="100000"/>
              </a:lnSpc>
              <a:spcBef>
                <a:spcPts val="320"/>
              </a:spcBef>
              <a:spcAft>
                <a:spcPts val="0"/>
              </a:spcAft>
              <a:buClr>
                <a:schemeClr val="dk1"/>
              </a:buClr>
              <a:buSzPts val="1600"/>
              <a:buNone/>
              <a:defRPr b="1" sz="1600"/>
            </a:lvl6pPr>
            <a:lvl7pPr indent="-228600" lvl="6" marL="3200400" algn="l">
              <a:lnSpc>
                <a:spcPct val="100000"/>
              </a:lnSpc>
              <a:spcBef>
                <a:spcPts val="320"/>
              </a:spcBef>
              <a:spcAft>
                <a:spcPts val="0"/>
              </a:spcAft>
              <a:buClr>
                <a:schemeClr val="dk1"/>
              </a:buClr>
              <a:buSzPts val="1600"/>
              <a:buNone/>
              <a:defRPr b="1" sz="1600"/>
            </a:lvl7pPr>
            <a:lvl8pPr indent="-228600" lvl="7" marL="3657600" algn="l">
              <a:lnSpc>
                <a:spcPct val="100000"/>
              </a:lnSpc>
              <a:spcBef>
                <a:spcPts val="320"/>
              </a:spcBef>
              <a:spcAft>
                <a:spcPts val="0"/>
              </a:spcAft>
              <a:buClr>
                <a:schemeClr val="dk1"/>
              </a:buClr>
              <a:buSzPts val="1600"/>
              <a:buNone/>
              <a:defRPr b="1" sz="1600"/>
            </a:lvl8pPr>
            <a:lvl9pPr indent="-228600" lvl="8" marL="4114800" algn="l">
              <a:lnSpc>
                <a:spcPct val="100000"/>
              </a:lnSpc>
              <a:spcBef>
                <a:spcPts val="320"/>
              </a:spcBef>
              <a:spcAft>
                <a:spcPts val="0"/>
              </a:spcAft>
              <a:buClr>
                <a:schemeClr val="dk1"/>
              </a:buClr>
              <a:buSzPts val="1600"/>
              <a:buNone/>
              <a:defRPr b="1" sz="1600"/>
            </a:lvl9pPr>
          </a:lstStyle>
          <a:p/>
        </p:txBody>
      </p:sp>
      <p:sp>
        <p:nvSpPr>
          <p:cNvPr id="45" name="Google Shape;45;p7"/>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Clr>
                <a:schemeClr val="dk1"/>
              </a:buClr>
              <a:buSzPts val="2400"/>
              <a:buChar char="•"/>
              <a:defRPr sz="2400"/>
            </a:lvl1pPr>
            <a:lvl2pPr indent="-355600" lvl="1" marL="914400" algn="l">
              <a:lnSpc>
                <a:spcPct val="100000"/>
              </a:lnSpc>
              <a:spcBef>
                <a:spcPts val="400"/>
              </a:spcBef>
              <a:spcAft>
                <a:spcPts val="0"/>
              </a:spcAft>
              <a:buClr>
                <a:schemeClr val="dk1"/>
              </a:buClr>
              <a:buSzPts val="2000"/>
              <a:buChar char="–"/>
              <a:defRPr sz="2000"/>
            </a:lvl2pPr>
            <a:lvl3pPr indent="-342900" lvl="2" marL="1371600" algn="l">
              <a:lnSpc>
                <a:spcPct val="100000"/>
              </a:lnSpc>
              <a:spcBef>
                <a:spcPts val="360"/>
              </a:spcBef>
              <a:spcAft>
                <a:spcPts val="0"/>
              </a:spcAft>
              <a:buClr>
                <a:schemeClr val="dk1"/>
              </a:buClr>
              <a:buSzPts val="1800"/>
              <a:buChar char="•"/>
              <a:defRPr sz="1800"/>
            </a:lvl3pPr>
            <a:lvl4pPr indent="-330200" lvl="3" marL="1828800" algn="l">
              <a:lnSpc>
                <a:spcPct val="100000"/>
              </a:lnSpc>
              <a:spcBef>
                <a:spcPts val="320"/>
              </a:spcBef>
              <a:spcAft>
                <a:spcPts val="0"/>
              </a:spcAft>
              <a:buClr>
                <a:schemeClr val="dk1"/>
              </a:buClr>
              <a:buSzPts val="1600"/>
              <a:buChar char="–"/>
              <a:defRPr sz="1600"/>
            </a:lvl4pPr>
            <a:lvl5pPr indent="-330200" lvl="4" marL="2286000" algn="l">
              <a:lnSpc>
                <a:spcPct val="100000"/>
              </a:lnSpc>
              <a:spcBef>
                <a:spcPts val="320"/>
              </a:spcBef>
              <a:spcAft>
                <a:spcPts val="0"/>
              </a:spcAft>
              <a:buClr>
                <a:schemeClr val="dk1"/>
              </a:buClr>
              <a:buSzPts val="1600"/>
              <a:buChar char="»"/>
              <a:defRPr sz="1600"/>
            </a:lvl5pPr>
            <a:lvl6pPr indent="-330200" lvl="5" marL="2743200" algn="l">
              <a:lnSpc>
                <a:spcPct val="100000"/>
              </a:lnSpc>
              <a:spcBef>
                <a:spcPts val="320"/>
              </a:spcBef>
              <a:spcAft>
                <a:spcPts val="0"/>
              </a:spcAft>
              <a:buClr>
                <a:schemeClr val="dk1"/>
              </a:buClr>
              <a:buSzPts val="1600"/>
              <a:buChar char="•"/>
              <a:defRPr sz="1600"/>
            </a:lvl6pPr>
            <a:lvl7pPr indent="-330200" lvl="6" marL="3200400" algn="l">
              <a:lnSpc>
                <a:spcPct val="100000"/>
              </a:lnSpc>
              <a:spcBef>
                <a:spcPts val="320"/>
              </a:spcBef>
              <a:spcAft>
                <a:spcPts val="0"/>
              </a:spcAft>
              <a:buClr>
                <a:schemeClr val="dk1"/>
              </a:buClr>
              <a:buSzPts val="1600"/>
              <a:buChar char="•"/>
              <a:defRPr sz="1600"/>
            </a:lvl7pPr>
            <a:lvl8pPr indent="-330200" lvl="7" marL="3657600" algn="l">
              <a:lnSpc>
                <a:spcPct val="100000"/>
              </a:lnSpc>
              <a:spcBef>
                <a:spcPts val="320"/>
              </a:spcBef>
              <a:spcAft>
                <a:spcPts val="0"/>
              </a:spcAft>
              <a:buClr>
                <a:schemeClr val="dk1"/>
              </a:buClr>
              <a:buSzPts val="1600"/>
              <a:buChar char="•"/>
              <a:defRPr sz="1600"/>
            </a:lvl8pPr>
            <a:lvl9pPr indent="-330200" lvl="8" marL="4114800" algn="l">
              <a:lnSpc>
                <a:spcPct val="100000"/>
              </a:lnSpc>
              <a:spcBef>
                <a:spcPts val="320"/>
              </a:spcBef>
              <a:spcAft>
                <a:spcPts val="0"/>
              </a:spcAft>
              <a:buClr>
                <a:schemeClr val="dk1"/>
              </a:buClr>
              <a:buSzPts val="1600"/>
              <a:buChar char="•"/>
              <a:defRPr sz="1600"/>
            </a:lvl9pPr>
          </a:lstStyle>
          <a:p/>
        </p:txBody>
      </p:sp>
      <p:sp>
        <p:nvSpPr>
          <p:cNvPr id="46" name="Google Shape;46;p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9"/>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1"/>
              </a:buClr>
              <a:buSzPts val="2000"/>
              <a:buFont typeface="Calibri"/>
              <a:buNone/>
              <a:defRPr b="1"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9"/>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lnSpc>
                <a:spcPct val="100000"/>
              </a:lnSpc>
              <a:spcBef>
                <a:spcPts val="640"/>
              </a:spcBef>
              <a:spcAft>
                <a:spcPts val="0"/>
              </a:spcAft>
              <a:buClr>
                <a:schemeClr val="dk1"/>
              </a:buClr>
              <a:buSzPts val="3200"/>
              <a:buChar char="•"/>
              <a:defRPr sz="3200"/>
            </a:lvl1pPr>
            <a:lvl2pPr indent="-406400" lvl="1" marL="914400" algn="l">
              <a:lnSpc>
                <a:spcPct val="100000"/>
              </a:lnSpc>
              <a:spcBef>
                <a:spcPts val="560"/>
              </a:spcBef>
              <a:spcAft>
                <a:spcPts val="0"/>
              </a:spcAft>
              <a:buClr>
                <a:schemeClr val="dk1"/>
              </a:buClr>
              <a:buSzPts val="2800"/>
              <a:buChar char="–"/>
              <a:defRPr sz="2800"/>
            </a:lvl2pPr>
            <a:lvl3pPr indent="-381000" lvl="2" marL="1371600" algn="l">
              <a:lnSpc>
                <a:spcPct val="100000"/>
              </a:lnSpc>
              <a:spcBef>
                <a:spcPts val="480"/>
              </a:spcBef>
              <a:spcAft>
                <a:spcPts val="0"/>
              </a:spcAft>
              <a:buClr>
                <a:schemeClr val="dk1"/>
              </a:buClr>
              <a:buSzPts val="2400"/>
              <a:buChar char="•"/>
              <a:defRPr sz="2400"/>
            </a:lvl3pPr>
            <a:lvl4pPr indent="-355600" lvl="3" marL="1828800" algn="l">
              <a:lnSpc>
                <a:spcPct val="100000"/>
              </a:lnSpc>
              <a:spcBef>
                <a:spcPts val="400"/>
              </a:spcBef>
              <a:spcAft>
                <a:spcPts val="0"/>
              </a:spcAft>
              <a:buClr>
                <a:schemeClr val="dk1"/>
              </a:buClr>
              <a:buSzPts val="2000"/>
              <a:buChar char="–"/>
              <a:defRPr sz="2000"/>
            </a:lvl4pPr>
            <a:lvl5pPr indent="-355600" lvl="4" marL="2286000" algn="l">
              <a:lnSpc>
                <a:spcPct val="100000"/>
              </a:lnSpc>
              <a:spcBef>
                <a:spcPts val="400"/>
              </a:spcBef>
              <a:spcAft>
                <a:spcPts val="0"/>
              </a:spcAft>
              <a:buClr>
                <a:schemeClr val="dk1"/>
              </a:buClr>
              <a:buSzPts val="2000"/>
              <a:buChar char="»"/>
              <a:defRPr sz="2000"/>
            </a:lvl5pPr>
            <a:lvl6pPr indent="-355600" lvl="5" marL="2743200" algn="l">
              <a:lnSpc>
                <a:spcPct val="100000"/>
              </a:lnSpc>
              <a:spcBef>
                <a:spcPts val="400"/>
              </a:spcBef>
              <a:spcAft>
                <a:spcPts val="0"/>
              </a:spcAft>
              <a:buClr>
                <a:schemeClr val="dk1"/>
              </a:buClr>
              <a:buSzPts val="2000"/>
              <a:buChar char="•"/>
              <a:defRPr sz="2000"/>
            </a:lvl6pPr>
            <a:lvl7pPr indent="-355600" lvl="6" marL="3200400" algn="l">
              <a:lnSpc>
                <a:spcPct val="100000"/>
              </a:lnSpc>
              <a:spcBef>
                <a:spcPts val="400"/>
              </a:spcBef>
              <a:spcAft>
                <a:spcPts val="0"/>
              </a:spcAft>
              <a:buClr>
                <a:schemeClr val="dk1"/>
              </a:buClr>
              <a:buSzPts val="2000"/>
              <a:buChar char="•"/>
              <a:defRPr sz="2000"/>
            </a:lvl7pPr>
            <a:lvl8pPr indent="-355600" lvl="7" marL="3657600" algn="l">
              <a:lnSpc>
                <a:spcPct val="100000"/>
              </a:lnSpc>
              <a:spcBef>
                <a:spcPts val="400"/>
              </a:spcBef>
              <a:spcAft>
                <a:spcPts val="0"/>
              </a:spcAft>
              <a:buClr>
                <a:schemeClr val="dk1"/>
              </a:buClr>
              <a:buSzPts val="2000"/>
              <a:buChar char="•"/>
              <a:defRPr sz="2000"/>
            </a:lvl8pPr>
            <a:lvl9pPr indent="-355600" lvl="8" marL="4114800" algn="l">
              <a:lnSpc>
                <a:spcPct val="100000"/>
              </a:lnSpc>
              <a:spcBef>
                <a:spcPts val="400"/>
              </a:spcBef>
              <a:spcAft>
                <a:spcPts val="0"/>
              </a:spcAft>
              <a:buClr>
                <a:schemeClr val="dk1"/>
              </a:buClr>
              <a:buSzPts val="2000"/>
              <a:buChar char="•"/>
              <a:defRPr sz="2000"/>
            </a:lvl9pPr>
          </a:lstStyle>
          <a:p/>
        </p:txBody>
      </p:sp>
      <p:sp>
        <p:nvSpPr>
          <p:cNvPr id="57" name="Google Shape;57;p9"/>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80"/>
              </a:spcBef>
              <a:spcAft>
                <a:spcPts val="0"/>
              </a:spcAft>
              <a:buClr>
                <a:schemeClr val="dk1"/>
              </a:buClr>
              <a:buSzPts val="1400"/>
              <a:buNone/>
              <a:defRPr sz="1400"/>
            </a:lvl1pPr>
            <a:lvl2pPr indent="-228600" lvl="1" marL="914400" algn="l">
              <a:lnSpc>
                <a:spcPct val="100000"/>
              </a:lnSpc>
              <a:spcBef>
                <a:spcPts val="240"/>
              </a:spcBef>
              <a:spcAft>
                <a:spcPts val="0"/>
              </a:spcAft>
              <a:buClr>
                <a:schemeClr val="dk1"/>
              </a:buClr>
              <a:buSzPts val="1200"/>
              <a:buNone/>
              <a:defRPr sz="1200"/>
            </a:lvl2pPr>
            <a:lvl3pPr indent="-228600" lvl="2" marL="1371600" algn="l">
              <a:lnSpc>
                <a:spcPct val="100000"/>
              </a:lnSpc>
              <a:spcBef>
                <a:spcPts val="200"/>
              </a:spcBef>
              <a:spcAft>
                <a:spcPts val="0"/>
              </a:spcAft>
              <a:buClr>
                <a:schemeClr val="dk1"/>
              </a:buClr>
              <a:buSzPts val="1000"/>
              <a:buNone/>
              <a:defRPr sz="1000"/>
            </a:lvl3pPr>
            <a:lvl4pPr indent="-228600" lvl="3" marL="1828800" algn="l">
              <a:lnSpc>
                <a:spcPct val="100000"/>
              </a:lnSpc>
              <a:spcBef>
                <a:spcPts val="180"/>
              </a:spcBef>
              <a:spcAft>
                <a:spcPts val="0"/>
              </a:spcAft>
              <a:buClr>
                <a:schemeClr val="dk1"/>
              </a:buClr>
              <a:buSzPts val="900"/>
              <a:buNone/>
              <a:defRPr sz="900"/>
            </a:lvl4pPr>
            <a:lvl5pPr indent="-228600" lvl="4" marL="2286000" algn="l">
              <a:lnSpc>
                <a:spcPct val="100000"/>
              </a:lnSpc>
              <a:spcBef>
                <a:spcPts val="180"/>
              </a:spcBef>
              <a:spcAft>
                <a:spcPts val="0"/>
              </a:spcAft>
              <a:buClr>
                <a:schemeClr val="dk1"/>
              </a:buClr>
              <a:buSzPts val="900"/>
              <a:buNone/>
              <a:defRPr sz="900"/>
            </a:lvl5pPr>
            <a:lvl6pPr indent="-228600" lvl="5" marL="2743200" algn="l">
              <a:lnSpc>
                <a:spcPct val="100000"/>
              </a:lnSpc>
              <a:spcBef>
                <a:spcPts val="180"/>
              </a:spcBef>
              <a:spcAft>
                <a:spcPts val="0"/>
              </a:spcAft>
              <a:buClr>
                <a:schemeClr val="dk1"/>
              </a:buClr>
              <a:buSzPts val="900"/>
              <a:buNone/>
              <a:defRPr sz="900"/>
            </a:lvl6pPr>
            <a:lvl7pPr indent="-228600" lvl="6" marL="3200400" algn="l">
              <a:lnSpc>
                <a:spcPct val="100000"/>
              </a:lnSpc>
              <a:spcBef>
                <a:spcPts val="180"/>
              </a:spcBef>
              <a:spcAft>
                <a:spcPts val="0"/>
              </a:spcAft>
              <a:buClr>
                <a:schemeClr val="dk1"/>
              </a:buClr>
              <a:buSzPts val="900"/>
              <a:buNone/>
              <a:defRPr sz="900"/>
            </a:lvl7pPr>
            <a:lvl8pPr indent="-228600" lvl="7" marL="3657600" algn="l">
              <a:lnSpc>
                <a:spcPct val="100000"/>
              </a:lnSpc>
              <a:spcBef>
                <a:spcPts val="180"/>
              </a:spcBef>
              <a:spcAft>
                <a:spcPts val="0"/>
              </a:spcAft>
              <a:buClr>
                <a:schemeClr val="dk1"/>
              </a:buClr>
              <a:buSzPts val="900"/>
              <a:buNone/>
              <a:defRPr sz="900"/>
            </a:lvl8pPr>
            <a:lvl9pPr indent="-228600" lvl="8" marL="4114800" algn="l">
              <a:lnSpc>
                <a:spcPct val="100000"/>
              </a:lnSpc>
              <a:spcBef>
                <a:spcPts val="180"/>
              </a:spcBef>
              <a:spcAft>
                <a:spcPts val="0"/>
              </a:spcAft>
              <a:buClr>
                <a:schemeClr val="dk1"/>
              </a:buClr>
              <a:buSzPts val="900"/>
              <a:buNone/>
              <a:defRPr sz="900"/>
            </a:lvl9pPr>
          </a:lstStyle>
          <a:p/>
        </p:txBody>
      </p:sp>
      <p:sp>
        <p:nvSpPr>
          <p:cNvPr id="58" name="Google Shape;58;p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0"/>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1"/>
              </a:buClr>
              <a:buSzPts val="2000"/>
              <a:buFont typeface="Calibri"/>
              <a:buNone/>
              <a:defRPr b="1"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10"/>
          <p:cNvSpPr/>
          <p:nvPr>
            <p:ph idx="2" type="pic"/>
          </p:nvPr>
        </p:nvSpPr>
        <p:spPr>
          <a:xfrm>
            <a:off x="1792288" y="612775"/>
            <a:ext cx="5486400" cy="4114800"/>
          </a:xfrm>
          <a:prstGeom prst="rect">
            <a:avLst/>
          </a:prstGeom>
          <a:noFill/>
          <a:ln>
            <a:noFill/>
          </a:ln>
        </p:spPr>
      </p:sp>
      <p:sp>
        <p:nvSpPr>
          <p:cNvPr id="64" name="Google Shape;64;p10"/>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80"/>
              </a:spcBef>
              <a:spcAft>
                <a:spcPts val="0"/>
              </a:spcAft>
              <a:buClr>
                <a:schemeClr val="dk1"/>
              </a:buClr>
              <a:buSzPts val="1400"/>
              <a:buNone/>
              <a:defRPr sz="1400"/>
            </a:lvl1pPr>
            <a:lvl2pPr indent="-228600" lvl="1" marL="914400" algn="l">
              <a:lnSpc>
                <a:spcPct val="100000"/>
              </a:lnSpc>
              <a:spcBef>
                <a:spcPts val="240"/>
              </a:spcBef>
              <a:spcAft>
                <a:spcPts val="0"/>
              </a:spcAft>
              <a:buClr>
                <a:schemeClr val="dk1"/>
              </a:buClr>
              <a:buSzPts val="1200"/>
              <a:buNone/>
              <a:defRPr sz="1200"/>
            </a:lvl2pPr>
            <a:lvl3pPr indent="-228600" lvl="2" marL="1371600" algn="l">
              <a:lnSpc>
                <a:spcPct val="100000"/>
              </a:lnSpc>
              <a:spcBef>
                <a:spcPts val="200"/>
              </a:spcBef>
              <a:spcAft>
                <a:spcPts val="0"/>
              </a:spcAft>
              <a:buClr>
                <a:schemeClr val="dk1"/>
              </a:buClr>
              <a:buSzPts val="1000"/>
              <a:buNone/>
              <a:defRPr sz="1000"/>
            </a:lvl3pPr>
            <a:lvl4pPr indent="-228600" lvl="3" marL="1828800" algn="l">
              <a:lnSpc>
                <a:spcPct val="100000"/>
              </a:lnSpc>
              <a:spcBef>
                <a:spcPts val="180"/>
              </a:spcBef>
              <a:spcAft>
                <a:spcPts val="0"/>
              </a:spcAft>
              <a:buClr>
                <a:schemeClr val="dk1"/>
              </a:buClr>
              <a:buSzPts val="900"/>
              <a:buNone/>
              <a:defRPr sz="900"/>
            </a:lvl4pPr>
            <a:lvl5pPr indent="-228600" lvl="4" marL="2286000" algn="l">
              <a:lnSpc>
                <a:spcPct val="100000"/>
              </a:lnSpc>
              <a:spcBef>
                <a:spcPts val="180"/>
              </a:spcBef>
              <a:spcAft>
                <a:spcPts val="0"/>
              </a:spcAft>
              <a:buClr>
                <a:schemeClr val="dk1"/>
              </a:buClr>
              <a:buSzPts val="900"/>
              <a:buNone/>
              <a:defRPr sz="900"/>
            </a:lvl5pPr>
            <a:lvl6pPr indent="-228600" lvl="5" marL="2743200" algn="l">
              <a:lnSpc>
                <a:spcPct val="100000"/>
              </a:lnSpc>
              <a:spcBef>
                <a:spcPts val="180"/>
              </a:spcBef>
              <a:spcAft>
                <a:spcPts val="0"/>
              </a:spcAft>
              <a:buClr>
                <a:schemeClr val="dk1"/>
              </a:buClr>
              <a:buSzPts val="900"/>
              <a:buNone/>
              <a:defRPr sz="900"/>
            </a:lvl6pPr>
            <a:lvl7pPr indent="-228600" lvl="6" marL="3200400" algn="l">
              <a:lnSpc>
                <a:spcPct val="100000"/>
              </a:lnSpc>
              <a:spcBef>
                <a:spcPts val="180"/>
              </a:spcBef>
              <a:spcAft>
                <a:spcPts val="0"/>
              </a:spcAft>
              <a:buClr>
                <a:schemeClr val="dk1"/>
              </a:buClr>
              <a:buSzPts val="900"/>
              <a:buNone/>
              <a:defRPr sz="900"/>
            </a:lvl7pPr>
            <a:lvl8pPr indent="-228600" lvl="7" marL="3657600" algn="l">
              <a:lnSpc>
                <a:spcPct val="100000"/>
              </a:lnSpc>
              <a:spcBef>
                <a:spcPts val="180"/>
              </a:spcBef>
              <a:spcAft>
                <a:spcPts val="0"/>
              </a:spcAft>
              <a:buClr>
                <a:schemeClr val="dk1"/>
              </a:buClr>
              <a:buSzPts val="900"/>
              <a:buNone/>
              <a:defRPr sz="900"/>
            </a:lvl8pPr>
            <a:lvl9pPr indent="-228600" lvl="8" marL="4114800" algn="l">
              <a:lnSpc>
                <a:spcPct val="100000"/>
              </a:lnSpc>
              <a:spcBef>
                <a:spcPts val="180"/>
              </a:spcBef>
              <a:spcAft>
                <a:spcPts val="0"/>
              </a:spcAft>
              <a:buClr>
                <a:schemeClr val="dk1"/>
              </a:buClr>
              <a:buSzPts val="900"/>
              <a:buNone/>
              <a:defRPr sz="900"/>
            </a:lvl9pPr>
          </a:lstStyle>
          <a:p/>
        </p:txBody>
      </p:sp>
      <p:sp>
        <p:nvSpPr>
          <p:cNvPr id="65" name="Google Shape;65;p1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1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1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lnSpc>
                <a:spcPct val="100000"/>
              </a:lnSpc>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lnSpc>
                <a:spcPct val="100000"/>
              </a:lnSpc>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2.png"/><Relationship Id="rId4" Type="http://schemas.openxmlformats.org/officeDocument/2006/relationships/image" Target="../media/image11.png"/><Relationship Id="rId5" Type="http://schemas.openxmlformats.org/officeDocument/2006/relationships/image" Target="../media/image7.png"/><Relationship Id="rId6" Type="http://schemas.openxmlformats.org/officeDocument/2006/relationships/image" Target="../media/image4.png"/><Relationship Id="rId7" Type="http://schemas.openxmlformats.org/officeDocument/2006/relationships/image" Target="../media/image3.png"/><Relationship Id="rId8" Type="http://schemas.openxmlformats.org/officeDocument/2006/relationships/image" Target="../media/image1.jpg"/></Relationships>
</file>

<file path=ppt/slides/_rels/slide10.xml.rels><?xml version="1.0" encoding="UTF-8" standalone="yes"?><Relationships xmlns="http://schemas.openxmlformats.org/package/2006/relationships"><Relationship Id="rId11" Type="http://schemas.openxmlformats.org/officeDocument/2006/relationships/image" Target="../media/image58.png"/><Relationship Id="rId10" Type="http://schemas.openxmlformats.org/officeDocument/2006/relationships/image" Target="../media/image5.png"/><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39.png"/><Relationship Id="rId4" Type="http://schemas.openxmlformats.org/officeDocument/2006/relationships/image" Target="../media/image11.png"/><Relationship Id="rId9" Type="http://schemas.openxmlformats.org/officeDocument/2006/relationships/image" Target="../media/image16.png"/><Relationship Id="rId5" Type="http://schemas.openxmlformats.org/officeDocument/2006/relationships/image" Target="../media/image7.png"/><Relationship Id="rId6" Type="http://schemas.openxmlformats.org/officeDocument/2006/relationships/image" Target="../media/image4.png"/><Relationship Id="rId7" Type="http://schemas.openxmlformats.org/officeDocument/2006/relationships/image" Target="../media/image3.png"/><Relationship Id="rId8" Type="http://schemas.openxmlformats.org/officeDocument/2006/relationships/image" Target="../media/image1.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 Id="rId3" Type="http://schemas.openxmlformats.org/officeDocument/2006/relationships/image" Target="../media/image62.jpg"/><Relationship Id="rId4" Type="http://schemas.openxmlformats.org/officeDocument/2006/relationships/image" Target="../media/image11.png"/><Relationship Id="rId9" Type="http://schemas.openxmlformats.org/officeDocument/2006/relationships/image" Target="../media/image5.png"/><Relationship Id="rId5" Type="http://schemas.openxmlformats.org/officeDocument/2006/relationships/image" Target="../media/image7.png"/><Relationship Id="rId6" Type="http://schemas.openxmlformats.org/officeDocument/2006/relationships/image" Target="../media/image4.png"/><Relationship Id="rId7" Type="http://schemas.openxmlformats.org/officeDocument/2006/relationships/image" Target="../media/image3.png"/><Relationship Id="rId8" Type="http://schemas.openxmlformats.org/officeDocument/2006/relationships/image" Target="../media/image1.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5.png"/><Relationship Id="rId5" Type="http://schemas.openxmlformats.org/officeDocument/2006/relationships/image" Target="../media/image4.png"/><Relationship Id="rId6" Type="http://schemas.openxmlformats.org/officeDocument/2006/relationships/image" Target="../media/image3.png"/><Relationship Id="rId7" Type="http://schemas.openxmlformats.org/officeDocument/2006/relationships/image" Target="../media/image1.jpg"/><Relationship Id="rId8" Type="http://schemas.openxmlformats.org/officeDocument/2006/relationships/image" Target="../media/image16.png"/></Relationships>
</file>

<file path=ppt/slides/_rels/slide13.xml.rels><?xml version="1.0" encoding="UTF-8" standalone="yes"?><Relationships xmlns="http://schemas.openxmlformats.org/package/2006/relationships"><Relationship Id="rId10" Type="http://schemas.openxmlformats.org/officeDocument/2006/relationships/image" Target="../media/image5.png"/><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66.jpg"/><Relationship Id="rId4" Type="http://schemas.openxmlformats.org/officeDocument/2006/relationships/image" Target="../media/image11.png"/><Relationship Id="rId9" Type="http://schemas.openxmlformats.org/officeDocument/2006/relationships/image" Target="../media/image16.png"/><Relationship Id="rId5" Type="http://schemas.openxmlformats.org/officeDocument/2006/relationships/image" Target="../media/image7.png"/><Relationship Id="rId6" Type="http://schemas.openxmlformats.org/officeDocument/2006/relationships/image" Target="../media/image4.png"/><Relationship Id="rId7" Type="http://schemas.openxmlformats.org/officeDocument/2006/relationships/image" Target="../media/image3.png"/><Relationship Id="rId8" Type="http://schemas.openxmlformats.org/officeDocument/2006/relationships/image" Target="../media/image1.jpg"/></Relationships>
</file>

<file path=ppt/slides/_rels/slide14.xml.rels><?xml version="1.0" encoding="UTF-8" standalone="yes"?><Relationships xmlns="http://schemas.openxmlformats.org/package/2006/relationships"><Relationship Id="rId10" Type="http://schemas.openxmlformats.org/officeDocument/2006/relationships/image" Target="../media/image5.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6.png"/><Relationship Id="rId5" Type="http://schemas.openxmlformats.org/officeDocument/2006/relationships/image" Target="../media/image4.png"/><Relationship Id="rId6" Type="http://schemas.openxmlformats.org/officeDocument/2006/relationships/image" Target="../media/image3.png"/><Relationship Id="rId7" Type="http://schemas.openxmlformats.org/officeDocument/2006/relationships/image" Target="../media/image1.jpg"/><Relationship Id="rId8" Type="http://schemas.openxmlformats.org/officeDocument/2006/relationships/image" Target="../media/image57.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46.png"/><Relationship Id="rId4" Type="http://schemas.openxmlformats.org/officeDocument/2006/relationships/image" Target="../media/image11.png"/><Relationship Id="rId9" Type="http://schemas.openxmlformats.org/officeDocument/2006/relationships/image" Target="../media/image16.png"/><Relationship Id="rId5" Type="http://schemas.openxmlformats.org/officeDocument/2006/relationships/image" Target="../media/image7.png"/><Relationship Id="rId6" Type="http://schemas.openxmlformats.org/officeDocument/2006/relationships/image" Target="../media/image4.png"/><Relationship Id="rId7" Type="http://schemas.openxmlformats.org/officeDocument/2006/relationships/image" Target="../media/image3.png"/><Relationship Id="rId8" Type="http://schemas.openxmlformats.org/officeDocument/2006/relationships/image" Target="../media/image1.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 Id="rId3" Type="http://schemas.openxmlformats.org/officeDocument/2006/relationships/image" Target="../media/image62.jpg"/><Relationship Id="rId4" Type="http://schemas.openxmlformats.org/officeDocument/2006/relationships/image" Target="../media/image11.png"/><Relationship Id="rId9" Type="http://schemas.openxmlformats.org/officeDocument/2006/relationships/image" Target="../media/image5.png"/><Relationship Id="rId5" Type="http://schemas.openxmlformats.org/officeDocument/2006/relationships/image" Target="../media/image7.png"/><Relationship Id="rId6" Type="http://schemas.openxmlformats.org/officeDocument/2006/relationships/image" Target="../media/image4.png"/><Relationship Id="rId7" Type="http://schemas.openxmlformats.org/officeDocument/2006/relationships/image" Target="../media/image3.png"/><Relationship Id="rId8" Type="http://schemas.openxmlformats.org/officeDocument/2006/relationships/image" Target="../media/image1.jpg"/></Relationships>
</file>

<file path=ppt/slides/_rels/slide17.xml.rels><?xml version="1.0" encoding="UTF-8" standalone="yes"?><Relationships xmlns="http://schemas.openxmlformats.org/package/2006/relationships"><Relationship Id="rId11" Type="http://schemas.openxmlformats.org/officeDocument/2006/relationships/image" Target="../media/image65.png"/><Relationship Id="rId10" Type="http://schemas.openxmlformats.org/officeDocument/2006/relationships/image" Target="../media/image69.png"/><Relationship Id="rId13" Type="http://schemas.openxmlformats.org/officeDocument/2006/relationships/image" Target="../media/image68.png"/><Relationship Id="rId12" Type="http://schemas.openxmlformats.org/officeDocument/2006/relationships/image" Target="../media/image73.png"/><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5.png"/><Relationship Id="rId14" Type="http://schemas.openxmlformats.org/officeDocument/2006/relationships/image" Target="../media/image82.png"/><Relationship Id="rId5" Type="http://schemas.openxmlformats.org/officeDocument/2006/relationships/image" Target="../media/image4.png"/><Relationship Id="rId6" Type="http://schemas.openxmlformats.org/officeDocument/2006/relationships/image" Target="../media/image3.png"/><Relationship Id="rId7" Type="http://schemas.openxmlformats.org/officeDocument/2006/relationships/image" Target="../media/image1.jpg"/><Relationship Id="rId8" Type="http://schemas.openxmlformats.org/officeDocument/2006/relationships/image" Target="../media/image16.png"/></Relationships>
</file>

<file path=ppt/slides/_rels/slide18.xml.rels><?xml version="1.0" encoding="UTF-8" standalone="yes"?><Relationships xmlns="http://schemas.openxmlformats.org/package/2006/relationships"><Relationship Id="rId11" Type="http://schemas.openxmlformats.org/officeDocument/2006/relationships/image" Target="../media/image86.png"/><Relationship Id="rId10" Type="http://schemas.openxmlformats.org/officeDocument/2006/relationships/image" Target="../media/image102.png"/><Relationship Id="rId13" Type="http://schemas.openxmlformats.org/officeDocument/2006/relationships/image" Target="../media/image79.png"/><Relationship Id="rId12" Type="http://schemas.openxmlformats.org/officeDocument/2006/relationships/image" Target="../media/image70.png"/><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5.png"/><Relationship Id="rId5" Type="http://schemas.openxmlformats.org/officeDocument/2006/relationships/image" Target="../media/image4.png"/><Relationship Id="rId6" Type="http://schemas.openxmlformats.org/officeDocument/2006/relationships/image" Target="../media/image3.png"/><Relationship Id="rId7" Type="http://schemas.openxmlformats.org/officeDocument/2006/relationships/image" Target="../media/image1.jpg"/><Relationship Id="rId8" Type="http://schemas.openxmlformats.org/officeDocument/2006/relationships/image" Target="../media/image16.png"/></Relationships>
</file>

<file path=ppt/slides/_rels/slide19.xml.rels><?xml version="1.0" encoding="UTF-8" standalone="yes"?><Relationships xmlns="http://schemas.openxmlformats.org/package/2006/relationships"><Relationship Id="rId11" Type="http://schemas.openxmlformats.org/officeDocument/2006/relationships/image" Target="../media/image97.png"/><Relationship Id="rId10" Type="http://schemas.openxmlformats.org/officeDocument/2006/relationships/image" Target="../media/image77.png"/><Relationship Id="rId13" Type="http://schemas.openxmlformats.org/officeDocument/2006/relationships/image" Target="../media/image78.png"/><Relationship Id="rId12" Type="http://schemas.openxmlformats.org/officeDocument/2006/relationships/image" Target="../media/image88.png"/><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5.png"/><Relationship Id="rId5" Type="http://schemas.openxmlformats.org/officeDocument/2006/relationships/image" Target="../media/image4.png"/><Relationship Id="rId6" Type="http://schemas.openxmlformats.org/officeDocument/2006/relationships/image" Target="../media/image3.png"/><Relationship Id="rId7" Type="http://schemas.openxmlformats.org/officeDocument/2006/relationships/image" Target="../media/image1.jpg"/><Relationship Id="rId8" Type="http://schemas.openxmlformats.org/officeDocument/2006/relationships/image" Target="../media/image1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1.png"/><Relationship Id="rId4" Type="http://schemas.openxmlformats.org/officeDocument/2006/relationships/image" Target="../media/image7.png"/><Relationship Id="rId5" Type="http://schemas.openxmlformats.org/officeDocument/2006/relationships/image" Target="../media/image4.png"/><Relationship Id="rId6" Type="http://schemas.openxmlformats.org/officeDocument/2006/relationships/image" Target="../media/image3.png"/><Relationship Id="rId7" Type="http://schemas.openxmlformats.org/officeDocument/2006/relationships/image" Target="../media/image1.jpg"/><Relationship Id="rId8" Type="http://schemas.openxmlformats.org/officeDocument/2006/relationships/image" Target="../media/image5.png"/></Relationships>
</file>

<file path=ppt/slides/_rels/slide20.xml.rels><?xml version="1.0" encoding="UTF-8" standalone="yes"?><Relationships xmlns="http://schemas.openxmlformats.org/package/2006/relationships"><Relationship Id="rId11" Type="http://schemas.openxmlformats.org/officeDocument/2006/relationships/image" Target="../media/image76.png"/><Relationship Id="rId10" Type="http://schemas.openxmlformats.org/officeDocument/2006/relationships/image" Target="../media/image81.png"/><Relationship Id="rId13" Type="http://schemas.openxmlformats.org/officeDocument/2006/relationships/image" Target="../media/image84.png"/><Relationship Id="rId12" Type="http://schemas.openxmlformats.org/officeDocument/2006/relationships/image" Target="../media/image80.png"/><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5.png"/><Relationship Id="rId5" Type="http://schemas.openxmlformats.org/officeDocument/2006/relationships/image" Target="../media/image4.png"/><Relationship Id="rId6" Type="http://schemas.openxmlformats.org/officeDocument/2006/relationships/image" Target="../media/image3.png"/><Relationship Id="rId7" Type="http://schemas.openxmlformats.org/officeDocument/2006/relationships/image" Target="../media/image1.jpg"/><Relationship Id="rId8" Type="http://schemas.openxmlformats.org/officeDocument/2006/relationships/image" Target="../media/image16.png"/></Relationships>
</file>

<file path=ppt/slides/_rels/slide21.xml.rels><?xml version="1.0" encoding="UTF-8" standalone="yes"?><Relationships xmlns="http://schemas.openxmlformats.org/package/2006/relationships"><Relationship Id="rId10" Type="http://schemas.openxmlformats.org/officeDocument/2006/relationships/image" Target="../media/image85.png"/><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5.png"/><Relationship Id="rId5" Type="http://schemas.openxmlformats.org/officeDocument/2006/relationships/image" Target="../media/image4.png"/><Relationship Id="rId6" Type="http://schemas.openxmlformats.org/officeDocument/2006/relationships/image" Target="../media/image3.png"/><Relationship Id="rId7" Type="http://schemas.openxmlformats.org/officeDocument/2006/relationships/image" Target="../media/image1.jpg"/><Relationship Id="rId8" Type="http://schemas.openxmlformats.org/officeDocument/2006/relationships/image" Target="../media/image16.png"/></Relationships>
</file>

<file path=ppt/slides/_rels/slide22.xml.rels><?xml version="1.0" encoding="UTF-8" standalone="yes"?><Relationships xmlns="http://schemas.openxmlformats.org/package/2006/relationships"><Relationship Id="rId10" Type="http://schemas.openxmlformats.org/officeDocument/2006/relationships/image" Target="../media/image96.jpg"/><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5.png"/><Relationship Id="rId5" Type="http://schemas.openxmlformats.org/officeDocument/2006/relationships/image" Target="../media/image4.png"/><Relationship Id="rId6" Type="http://schemas.openxmlformats.org/officeDocument/2006/relationships/image" Target="../media/image3.png"/><Relationship Id="rId7" Type="http://schemas.openxmlformats.org/officeDocument/2006/relationships/image" Target="../media/image1.jpg"/><Relationship Id="rId8" Type="http://schemas.openxmlformats.org/officeDocument/2006/relationships/image" Target="../media/image16.png"/></Relationships>
</file>

<file path=ppt/slides/_rels/slide23.xml.rels><?xml version="1.0" encoding="UTF-8" standalone="yes"?><Relationships xmlns="http://schemas.openxmlformats.org/package/2006/relationships"><Relationship Id="rId11" Type="http://schemas.openxmlformats.org/officeDocument/2006/relationships/image" Target="../media/image94.png"/><Relationship Id="rId10" Type="http://schemas.openxmlformats.org/officeDocument/2006/relationships/image" Target="../media/image93.png"/><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5.png"/><Relationship Id="rId5" Type="http://schemas.openxmlformats.org/officeDocument/2006/relationships/image" Target="../media/image4.png"/><Relationship Id="rId6" Type="http://schemas.openxmlformats.org/officeDocument/2006/relationships/image" Target="../media/image3.png"/><Relationship Id="rId7" Type="http://schemas.openxmlformats.org/officeDocument/2006/relationships/image" Target="../media/image1.jpg"/><Relationship Id="rId8" Type="http://schemas.openxmlformats.org/officeDocument/2006/relationships/image" Target="../media/image16.png"/></Relationships>
</file>

<file path=ppt/slides/_rels/slide24.xml.rels><?xml version="1.0" encoding="UTF-8" standalone="yes"?><Relationships xmlns="http://schemas.openxmlformats.org/package/2006/relationships"><Relationship Id="rId11" Type="http://schemas.openxmlformats.org/officeDocument/2006/relationships/image" Target="../media/image89.png"/><Relationship Id="rId10" Type="http://schemas.openxmlformats.org/officeDocument/2006/relationships/image" Target="../media/image95.png"/><Relationship Id="rId12" Type="http://schemas.openxmlformats.org/officeDocument/2006/relationships/image" Target="../media/image91.png"/><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5.png"/><Relationship Id="rId5" Type="http://schemas.openxmlformats.org/officeDocument/2006/relationships/image" Target="../media/image4.png"/><Relationship Id="rId6" Type="http://schemas.openxmlformats.org/officeDocument/2006/relationships/image" Target="../media/image3.png"/><Relationship Id="rId7" Type="http://schemas.openxmlformats.org/officeDocument/2006/relationships/image" Target="../media/image1.jpg"/><Relationship Id="rId8" Type="http://schemas.openxmlformats.org/officeDocument/2006/relationships/image" Target="../media/image16.png"/></Relationships>
</file>

<file path=ppt/slides/_rels/slide25.xml.rels><?xml version="1.0" encoding="UTF-8" standalone="yes"?><Relationships xmlns="http://schemas.openxmlformats.org/package/2006/relationships"><Relationship Id="rId11" Type="http://schemas.openxmlformats.org/officeDocument/2006/relationships/image" Target="../media/image100.jpg"/><Relationship Id="rId10" Type="http://schemas.openxmlformats.org/officeDocument/2006/relationships/image" Target="../media/image105.png"/><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5.png"/><Relationship Id="rId5" Type="http://schemas.openxmlformats.org/officeDocument/2006/relationships/image" Target="../media/image4.png"/><Relationship Id="rId6" Type="http://schemas.openxmlformats.org/officeDocument/2006/relationships/image" Target="../media/image3.png"/><Relationship Id="rId7" Type="http://schemas.openxmlformats.org/officeDocument/2006/relationships/image" Target="../media/image1.jpg"/><Relationship Id="rId8" Type="http://schemas.openxmlformats.org/officeDocument/2006/relationships/image" Target="../media/image16.png"/></Relationships>
</file>

<file path=ppt/slides/_rels/slide26.xml.rels><?xml version="1.0" encoding="UTF-8" standalone="yes"?><Relationships xmlns="http://schemas.openxmlformats.org/package/2006/relationships"><Relationship Id="rId11" Type="http://schemas.openxmlformats.org/officeDocument/2006/relationships/image" Target="../media/image98.png"/><Relationship Id="rId10" Type="http://schemas.openxmlformats.org/officeDocument/2006/relationships/image" Target="../media/image101.png"/><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5.png"/><Relationship Id="rId5" Type="http://schemas.openxmlformats.org/officeDocument/2006/relationships/image" Target="../media/image4.png"/><Relationship Id="rId6" Type="http://schemas.openxmlformats.org/officeDocument/2006/relationships/image" Target="../media/image3.png"/><Relationship Id="rId7" Type="http://schemas.openxmlformats.org/officeDocument/2006/relationships/image" Target="../media/image1.jpg"/><Relationship Id="rId8" Type="http://schemas.openxmlformats.org/officeDocument/2006/relationships/image" Target="../media/image16.png"/></Relationships>
</file>

<file path=ppt/slides/_rels/slide27.xml.rels><?xml version="1.0" encoding="UTF-8" standalone="yes"?><Relationships xmlns="http://schemas.openxmlformats.org/package/2006/relationships"><Relationship Id="rId11" Type="http://schemas.openxmlformats.org/officeDocument/2006/relationships/image" Target="../media/image108.png"/><Relationship Id="rId10" Type="http://schemas.openxmlformats.org/officeDocument/2006/relationships/image" Target="../media/image92.jpg"/><Relationship Id="rId12" Type="http://schemas.openxmlformats.org/officeDocument/2006/relationships/image" Target="../media/image106.jpg"/><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5.png"/><Relationship Id="rId5" Type="http://schemas.openxmlformats.org/officeDocument/2006/relationships/image" Target="../media/image4.png"/><Relationship Id="rId6" Type="http://schemas.openxmlformats.org/officeDocument/2006/relationships/image" Target="../media/image3.png"/><Relationship Id="rId7" Type="http://schemas.openxmlformats.org/officeDocument/2006/relationships/image" Target="../media/image1.jpg"/><Relationship Id="rId8" Type="http://schemas.openxmlformats.org/officeDocument/2006/relationships/image" Target="../media/image16.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5.png"/><Relationship Id="rId5" Type="http://schemas.openxmlformats.org/officeDocument/2006/relationships/image" Target="../media/image4.png"/><Relationship Id="rId6" Type="http://schemas.openxmlformats.org/officeDocument/2006/relationships/image" Target="../media/image3.png"/><Relationship Id="rId7" Type="http://schemas.openxmlformats.org/officeDocument/2006/relationships/image" Target="../media/image1.jpg"/><Relationship Id="rId8" Type="http://schemas.openxmlformats.org/officeDocument/2006/relationships/image" Target="../media/image1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5.png"/><Relationship Id="rId5" Type="http://schemas.openxmlformats.org/officeDocument/2006/relationships/image" Target="../media/image4.png"/><Relationship Id="rId6" Type="http://schemas.openxmlformats.org/officeDocument/2006/relationships/image" Target="../media/image3.png"/><Relationship Id="rId7" Type="http://schemas.openxmlformats.org/officeDocument/2006/relationships/image" Target="../media/image1.jpg"/><Relationship Id="rId8" Type="http://schemas.openxmlformats.org/officeDocument/2006/relationships/image" Target="../media/image1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 Id="rId3" Type="http://schemas.openxmlformats.org/officeDocument/2006/relationships/image" Target="../media/image14.jpg"/><Relationship Id="rId4" Type="http://schemas.openxmlformats.org/officeDocument/2006/relationships/image" Target="../media/image11.png"/><Relationship Id="rId9" Type="http://schemas.openxmlformats.org/officeDocument/2006/relationships/image" Target="../media/image5.png"/><Relationship Id="rId5" Type="http://schemas.openxmlformats.org/officeDocument/2006/relationships/image" Target="../media/image7.png"/><Relationship Id="rId6" Type="http://schemas.openxmlformats.org/officeDocument/2006/relationships/image" Target="../media/image4.png"/><Relationship Id="rId7" Type="http://schemas.openxmlformats.org/officeDocument/2006/relationships/image" Target="../media/image3.png"/><Relationship Id="rId8" Type="http://schemas.openxmlformats.org/officeDocument/2006/relationships/image" Target="../media/image1.jpg"/></Relationships>
</file>

<file path=ppt/slides/_rels/slide30.xml.rels><?xml version="1.0" encoding="UTF-8" standalone="yes"?><Relationships xmlns="http://schemas.openxmlformats.org/package/2006/relationships"><Relationship Id="rId11" Type="http://schemas.openxmlformats.org/officeDocument/2006/relationships/image" Target="../media/image99.png"/><Relationship Id="rId10" Type="http://schemas.openxmlformats.org/officeDocument/2006/relationships/image" Target="../media/image114.png"/><Relationship Id="rId13" Type="http://schemas.openxmlformats.org/officeDocument/2006/relationships/image" Target="../media/image110.png"/><Relationship Id="rId12" Type="http://schemas.openxmlformats.org/officeDocument/2006/relationships/image" Target="../media/image107.png"/><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5.png"/><Relationship Id="rId14" Type="http://schemas.openxmlformats.org/officeDocument/2006/relationships/image" Target="../media/image103.png"/><Relationship Id="rId5" Type="http://schemas.openxmlformats.org/officeDocument/2006/relationships/image" Target="../media/image4.png"/><Relationship Id="rId6" Type="http://schemas.openxmlformats.org/officeDocument/2006/relationships/image" Target="../media/image3.png"/><Relationship Id="rId7" Type="http://schemas.openxmlformats.org/officeDocument/2006/relationships/image" Target="../media/image1.jpg"/><Relationship Id="rId8" Type="http://schemas.openxmlformats.org/officeDocument/2006/relationships/image" Target="../media/image16.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5.png"/><Relationship Id="rId5" Type="http://schemas.openxmlformats.org/officeDocument/2006/relationships/image" Target="../media/image4.png"/><Relationship Id="rId6" Type="http://schemas.openxmlformats.org/officeDocument/2006/relationships/image" Target="../media/image3.png"/><Relationship Id="rId7" Type="http://schemas.openxmlformats.org/officeDocument/2006/relationships/image" Target="../media/image1.jpg"/><Relationship Id="rId8" Type="http://schemas.openxmlformats.org/officeDocument/2006/relationships/image" Target="../media/image16.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5.png"/><Relationship Id="rId5" Type="http://schemas.openxmlformats.org/officeDocument/2006/relationships/image" Target="../media/image4.png"/><Relationship Id="rId6" Type="http://schemas.openxmlformats.org/officeDocument/2006/relationships/image" Target="../media/image3.png"/><Relationship Id="rId7" Type="http://schemas.openxmlformats.org/officeDocument/2006/relationships/image" Target="../media/image1.jpg"/><Relationship Id="rId8" Type="http://schemas.openxmlformats.org/officeDocument/2006/relationships/image" Target="../media/image16.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5.png"/><Relationship Id="rId5" Type="http://schemas.openxmlformats.org/officeDocument/2006/relationships/image" Target="../media/image4.png"/><Relationship Id="rId6" Type="http://schemas.openxmlformats.org/officeDocument/2006/relationships/image" Target="../media/image3.png"/><Relationship Id="rId7" Type="http://schemas.openxmlformats.org/officeDocument/2006/relationships/image" Target="../media/image1.jpg"/><Relationship Id="rId8" Type="http://schemas.openxmlformats.org/officeDocument/2006/relationships/image" Target="../media/image16.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5.png"/><Relationship Id="rId5" Type="http://schemas.openxmlformats.org/officeDocument/2006/relationships/image" Target="../media/image4.png"/><Relationship Id="rId6" Type="http://schemas.openxmlformats.org/officeDocument/2006/relationships/image" Target="../media/image3.png"/><Relationship Id="rId7" Type="http://schemas.openxmlformats.org/officeDocument/2006/relationships/image" Target="../media/image1.jpg"/><Relationship Id="rId8" Type="http://schemas.openxmlformats.org/officeDocument/2006/relationships/image" Target="../media/image16.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5.png"/><Relationship Id="rId5" Type="http://schemas.openxmlformats.org/officeDocument/2006/relationships/image" Target="../media/image4.png"/><Relationship Id="rId6" Type="http://schemas.openxmlformats.org/officeDocument/2006/relationships/image" Target="../media/image3.png"/><Relationship Id="rId7" Type="http://schemas.openxmlformats.org/officeDocument/2006/relationships/image" Target="../media/image1.jpg"/><Relationship Id="rId8" Type="http://schemas.openxmlformats.org/officeDocument/2006/relationships/image" Target="../media/image16.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5.png"/><Relationship Id="rId5" Type="http://schemas.openxmlformats.org/officeDocument/2006/relationships/image" Target="../media/image4.png"/><Relationship Id="rId6" Type="http://schemas.openxmlformats.org/officeDocument/2006/relationships/image" Target="../media/image3.png"/><Relationship Id="rId7" Type="http://schemas.openxmlformats.org/officeDocument/2006/relationships/image" Target="../media/image1.jpg"/><Relationship Id="rId8" Type="http://schemas.openxmlformats.org/officeDocument/2006/relationships/image" Target="../media/image16.png"/></Relationships>
</file>

<file path=ppt/slides/_rels/slide37.xml.rels><?xml version="1.0" encoding="UTF-8" standalone="yes"?><Relationships xmlns="http://schemas.openxmlformats.org/package/2006/relationships"><Relationship Id="rId11" Type="http://schemas.openxmlformats.org/officeDocument/2006/relationships/image" Target="../media/image119.png"/><Relationship Id="rId10" Type="http://schemas.openxmlformats.org/officeDocument/2006/relationships/image" Target="../media/image115.png"/><Relationship Id="rId12" Type="http://schemas.openxmlformats.org/officeDocument/2006/relationships/image" Target="../media/image104.png"/><Relationship Id="rId1" Type="http://schemas.openxmlformats.org/officeDocument/2006/relationships/slideLayout" Target="../slideLayouts/slideLayout1.xml"/><Relationship Id="rId2" Type="http://schemas.openxmlformats.org/officeDocument/2006/relationships/notesSlide" Target="../notesSlides/notesSlide37.xml"/><Relationship Id="rId3"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5.png"/><Relationship Id="rId5" Type="http://schemas.openxmlformats.org/officeDocument/2006/relationships/image" Target="../media/image4.png"/><Relationship Id="rId6" Type="http://schemas.openxmlformats.org/officeDocument/2006/relationships/image" Target="../media/image3.png"/><Relationship Id="rId7" Type="http://schemas.openxmlformats.org/officeDocument/2006/relationships/image" Target="../media/image1.jpg"/><Relationship Id="rId8" Type="http://schemas.openxmlformats.org/officeDocument/2006/relationships/image" Target="../media/image16.png"/></Relationships>
</file>

<file path=ppt/slides/_rels/slide38.xml.rels><?xml version="1.0" encoding="UTF-8" standalone="yes"?><Relationships xmlns="http://schemas.openxmlformats.org/package/2006/relationships"><Relationship Id="rId11" Type="http://schemas.openxmlformats.org/officeDocument/2006/relationships/image" Target="../media/image109.png"/><Relationship Id="rId10" Type="http://schemas.openxmlformats.org/officeDocument/2006/relationships/image" Target="../media/image111.png"/><Relationship Id="rId1" Type="http://schemas.openxmlformats.org/officeDocument/2006/relationships/slideLayout" Target="../slideLayouts/slideLayout1.xml"/><Relationship Id="rId2" Type="http://schemas.openxmlformats.org/officeDocument/2006/relationships/notesSlide" Target="../notesSlides/notesSlide38.xml"/><Relationship Id="rId3"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5.png"/><Relationship Id="rId5" Type="http://schemas.openxmlformats.org/officeDocument/2006/relationships/image" Target="../media/image4.png"/><Relationship Id="rId6" Type="http://schemas.openxmlformats.org/officeDocument/2006/relationships/image" Target="../media/image3.png"/><Relationship Id="rId7" Type="http://schemas.openxmlformats.org/officeDocument/2006/relationships/image" Target="../media/image1.jpg"/><Relationship Id="rId8" Type="http://schemas.openxmlformats.org/officeDocument/2006/relationships/image" Target="../media/image16.png"/></Relationships>
</file>

<file path=ppt/slides/_rels/slide39.xml.rels><?xml version="1.0" encoding="UTF-8" standalone="yes"?><Relationships xmlns="http://schemas.openxmlformats.org/package/2006/relationships"><Relationship Id="rId11" Type="http://schemas.openxmlformats.org/officeDocument/2006/relationships/image" Target="../media/image132.png"/><Relationship Id="rId10" Type="http://schemas.openxmlformats.org/officeDocument/2006/relationships/image" Target="../media/image133.png"/><Relationship Id="rId1" Type="http://schemas.openxmlformats.org/officeDocument/2006/relationships/slideLayout" Target="../slideLayouts/slideLayout1.xml"/><Relationship Id="rId2" Type="http://schemas.openxmlformats.org/officeDocument/2006/relationships/notesSlide" Target="../notesSlides/notesSlide39.xml"/><Relationship Id="rId3"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5.png"/><Relationship Id="rId5" Type="http://schemas.openxmlformats.org/officeDocument/2006/relationships/image" Target="../media/image4.png"/><Relationship Id="rId6" Type="http://schemas.openxmlformats.org/officeDocument/2006/relationships/image" Target="../media/image3.png"/><Relationship Id="rId7" Type="http://schemas.openxmlformats.org/officeDocument/2006/relationships/image" Target="../media/image1.jpg"/><Relationship Id="rId8" Type="http://schemas.openxmlformats.org/officeDocument/2006/relationships/image" Target="../media/image1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1.png"/><Relationship Id="rId4" Type="http://schemas.openxmlformats.org/officeDocument/2006/relationships/image" Target="../media/image7.png"/><Relationship Id="rId11" Type="http://schemas.openxmlformats.org/officeDocument/2006/relationships/image" Target="../media/image22.jpg"/><Relationship Id="rId10" Type="http://schemas.openxmlformats.org/officeDocument/2006/relationships/image" Target="../media/image18.png"/><Relationship Id="rId12" Type="http://schemas.openxmlformats.org/officeDocument/2006/relationships/image" Target="../media/image19.jpg"/><Relationship Id="rId9" Type="http://schemas.openxmlformats.org/officeDocument/2006/relationships/image" Target="../media/image5.png"/><Relationship Id="rId5" Type="http://schemas.openxmlformats.org/officeDocument/2006/relationships/image" Target="../media/image4.png"/><Relationship Id="rId6" Type="http://schemas.openxmlformats.org/officeDocument/2006/relationships/image" Target="../media/image3.png"/><Relationship Id="rId7" Type="http://schemas.openxmlformats.org/officeDocument/2006/relationships/image" Target="../media/image1.jpg"/><Relationship Id="rId8" Type="http://schemas.openxmlformats.org/officeDocument/2006/relationships/image" Target="../media/image16.png"/></Relationships>
</file>

<file path=ppt/slides/_rels/slide40.xml.rels><?xml version="1.0" encoding="UTF-8" standalone="yes"?><Relationships xmlns="http://schemas.openxmlformats.org/package/2006/relationships"><Relationship Id="rId11" Type="http://schemas.openxmlformats.org/officeDocument/2006/relationships/image" Target="../media/image130.png"/><Relationship Id="rId10" Type="http://schemas.openxmlformats.org/officeDocument/2006/relationships/image" Target="../media/image131.png"/><Relationship Id="rId1" Type="http://schemas.openxmlformats.org/officeDocument/2006/relationships/slideLayout" Target="../slideLayouts/slideLayout1.xml"/><Relationship Id="rId2" Type="http://schemas.openxmlformats.org/officeDocument/2006/relationships/notesSlide" Target="../notesSlides/notesSlide40.xml"/><Relationship Id="rId3"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5.png"/><Relationship Id="rId5" Type="http://schemas.openxmlformats.org/officeDocument/2006/relationships/image" Target="../media/image4.png"/><Relationship Id="rId6" Type="http://schemas.openxmlformats.org/officeDocument/2006/relationships/image" Target="../media/image3.png"/><Relationship Id="rId7" Type="http://schemas.openxmlformats.org/officeDocument/2006/relationships/image" Target="../media/image1.jpg"/><Relationship Id="rId8" Type="http://schemas.openxmlformats.org/officeDocument/2006/relationships/image" Target="../media/image16.png"/></Relationships>
</file>

<file path=ppt/slides/_rels/slide41.xml.rels><?xml version="1.0" encoding="UTF-8" standalone="yes"?><Relationships xmlns="http://schemas.openxmlformats.org/package/2006/relationships"><Relationship Id="rId11" Type="http://schemas.openxmlformats.org/officeDocument/2006/relationships/image" Target="../media/image129.png"/><Relationship Id="rId10" Type="http://schemas.openxmlformats.org/officeDocument/2006/relationships/image" Target="../media/image136.png"/><Relationship Id="rId1" Type="http://schemas.openxmlformats.org/officeDocument/2006/relationships/slideLayout" Target="../slideLayouts/slideLayout1.xml"/><Relationship Id="rId2" Type="http://schemas.openxmlformats.org/officeDocument/2006/relationships/notesSlide" Target="../notesSlides/notesSlide41.xml"/><Relationship Id="rId3"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5.png"/><Relationship Id="rId5" Type="http://schemas.openxmlformats.org/officeDocument/2006/relationships/image" Target="../media/image4.png"/><Relationship Id="rId6" Type="http://schemas.openxmlformats.org/officeDocument/2006/relationships/image" Target="../media/image3.png"/><Relationship Id="rId7" Type="http://schemas.openxmlformats.org/officeDocument/2006/relationships/image" Target="../media/image1.jpg"/><Relationship Id="rId8" Type="http://schemas.openxmlformats.org/officeDocument/2006/relationships/image" Target="../media/image16.png"/></Relationships>
</file>

<file path=ppt/slides/_rels/slide42.xml.rels><?xml version="1.0" encoding="UTF-8" standalone="yes"?><Relationships xmlns="http://schemas.openxmlformats.org/package/2006/relationships"><Relationship Id="rId11" Type="http://schemas.openxmlformats.org/officeDocument/2006/relationships/image" Target="../media/image138.png"/><Relationship Id="rId10" Type="http://schemas.openxmlformats.org/officeDocument/2006/relationships/image" Target="../media/image137.png"/><Relationship Id="rId1" Type="http://schemas.openxmlformats.org/officeDocument/2006/relationships/slideLayout" Target="../slideLayouts/slideLayout1.xml"/><Relationship Id="rId2" Type="http://schemas.openxmlformats.org/officeDocument/2006/relationships/notesSlide" Target="../notesSlides/notesSlide42.xml"/><Relationship Id="rId3"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5.png"/><Relationship Id="rId5" Type="http://schemas.openxmlformats.org/officeDocument/2006/relationships/image" Target="../media/image4.png"/><Relationship Id="rId6" Type="http://schemas.openxmlformats.org/officeDocument/2006/relationships/image" Target="../media/image3.png"/><Relationship Id="rId7" Type="http://schemas.openxmlformats.org/officeDocument/2006/relationships/image" Target="../media/image1.jpg"/><Relationship Id="rId8" Type="http://schemas.openxmlformats.org/officeDocument/2006/relationships/image" Target="../media/image16.png"/></Relationships>
</file>

<file path=ppt/slides/_rels/slide43.xml.rels><?xml version="1.0" encoding="UTF-8" standalone="yes"?><Relationships xmlns="http://schemas.openxmlformats.org/package/2006/relationships"><Relationship Id="rId11" Type="http://schemas.openxmlformats.org/officeDocument/2006/relationships/image" Target="../media/image135.png"/><Relationship Id="rId10" Type="http://schemas.openxmlformats.org/officeDocument/2006/relationships/image" Target="../media/image134.png"/><Relationship Id="rId1" Type="http://schemas.openxmlformats.org/officeDocument/2006/relationships/slideLayout" Target="../slideLayouts/slideLayout1.xml"/><Relationship Id="rId2" Type="http://schemas.openxmlformats.org/officeDocument/2006/relationships/notesSlide" Target="../notesSlides/notesSlide43.xml"/><Relationship Id="rId3"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5.png"/><Relationship Id="rId5" Type="http://schemas.openxmlformats.org/officeDocument/2006/relationships/image" Target="../media/image4.png"/><Relationship Id="rId6" Type="http://schemas.openxmlformats.org/officeDocument/2006/relationships/image" Target="../media/image3.png"/><Relationship Id="rId7" Type="http://schemas.openxmlformats.org/officeDocument/2006/relationships/image" Target="../media/image1.jpg"/><Relationship Id="rId8" Type="http://schemas.openxmlformats.org/officeDocument/2006/relationships/image" Target="../media/image16.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4.xml"/><Relationship Id="rId3" Type="http://schemas.openxmlformats.org/officeDocument/2006/relationships/image" Target="../media/image126.jpg"/><Relationship Id="rId4" Type="http://schemas.openxmlformats.org/officeDocument/2006/relationships/image" Target="../media/image11.png"/><Relationship Id="rId9" Type="http://schemas.openxmlformats.org/officeDocument/2006/relationships/image" Target="../media/image5.png"/><Relationship Id="rId5" Type="http://schemas.openxmlformats.org/officeDocument/2006/relationships/image" Target="../media/image7.png"/><Relationship Id="rId6" Type="http://schemas.openxmlformats.org/officeDocument/2006/relationships/image" Target="../media/image4.png"/><Relationship Id="rId7" Type="http://schemas.openxmlformats.org/officeDocument/2006/relationships/image" Target="../media/image3.png"/><Relationship Id="rId8" Type="http://schemas.openxmlformats.org/officeDocument/2006/relationships/image" Target="../media/image1.jpg"/></Relationships>
</file>

<file path=ppt/slides/_rels/slide45.xml.rels><?xml version="1.0" encoding="UTF-8" standalone="yes"?><Relationships xmlns="http://schemas.openxmlformats.org/package/2006/relationships"><Relationship Id="rId11" Type="http://schemas.openxmlformats.org/officeDocument/2006/relationships/image" Target="../media/image4.png"/><Relationship Id="rId10" Type="http://schemas.openxmlformats.org/officeDocument/2006/relationships/image" Target="../media/image7.png"/><Relationship Id="rId13" Type="http://schemas.openxmlformats.org/officeDocument/2006/relationships/image" Target="../media/image1.jpg"/><Relationship Id="rId12"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notesSlide" Target="../notesSlides/notesSlide45.xml"/><Relationship Id="rId3" Type="http://schemas.openxmlformats.org/officeDocument/2006/relationships/image" Target="../media/image113.png"/><Relationship Id="rId4" Type="http://schemas.openxmlformats.org/officeDocument/2006/relationships/image" Target="../media/image112.png"/><Relationship Id="rId9" Type="http://schemas.openxmlformats.org/officeDocument/2006/relationships/image" Target="../media/image11.png"/><Relationship Id="rId14" Type="http://schemas.openxmlformats.org/officeDocument/2006/relationships/image" Target="../media/image16.png"/><Relationship Id="rId5" Type="http://schemas.openxmlformats.org/officeDocument/2006/relationships/image" Target="../media/image127.png"/><Relationship Id="rId6" Type="http://schemas.openxmlformats.org/officeDocument/2006/relationships/image" Target="../media/image120.png"/><Relationship Id="rId7" Type="http://schemas.openxmlformats.org/officeDocument/2006/relationships/image" Target="../media/image128.png"/><Relationship Id="rId8" Type="http://schemas.openxmlformats.org/officeDocument/2006/relationships/image" Target="../media/image121.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6.xml"/><Relationship Id="rId3" Type="http://schemas.openxmlformats.org/officeDocument/2006/relationships/image" Target="../media/image125.jpg"/><Relationship Id="rId4" Type="http://schemas.openxmlformats.org/officeDocument/2006/relationships/image" Target="../media/image11.png"/><Relationship Id="rId9" Type="http://schemas.openxmlformats.org/officeDocument/2006/relationships/image" Target="../media/image5.png"/><Relationship Id="rId5" Type="http://schemas.openxmlformats.org/officeDocument/2006/relationships/image" Target="../media/image7.png"/><Relationship Id="rId6" Type="http://schemas.openxmlformats.org/officeDocument/2006/relationships/image" Target="../media/image4.png"/><Relationship Id="rId7" Type="http://schemas.openxmlformats.org/officeDocument/2006/relationships/image" Target="../media/image3.png"/><Relationship Id="rId8" Type="http://schemas.openxmlformats.org/officeDocument/2006/relationships/image" Target="../media/image1.jpg"/></Relationships>
</file>

<file path=ppt/slides/_rels/slide5.xml.rels><?xml version="1.0" encoding="UTF-8" standalone="yes"?><Relationships xmlns="http://schemas.openxmlformats.org/package/2006/relationships"><Relationship Id="rId11" Type="http://schemas.openxmlformats.org/officeDocument/2006/relationships/image" Target="../media/image13.jpg"/><Relationship Id="rId10" Type="http://schemas.openxmlformats.org/officeDocument/2006/relationships/image" Target="../media/image67.png"/><Relationship Id="rId13" Type="http://schemas.openxmlformats.org/officeDocument/2006/relationships/image" Target="../media/image37.png"/><Relationship Id="rId12" Type="http://schemas.openxmlformats.org/officeDocument/2006/relationships/image" Target="../media/image23.png"/><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5.png"/><Relationship Id="rId5" Type="http://schemas.openxmlformats.org/officeDocument/2006/relationships/image" Target="../media/image4.png"/><Relationship Id="rId6" Type="http://schemas.openxmlformats.org/officeDocument/2006/relationships/image" Target="../media/image3.png"/><Relationship Id="rId7" Type="http://schemas.openxmlformats.org/officeDocument/2006/relationships/image" Target="../media/image1.jpg"/><Relationship Id="rId8" Type="http://schemas.openxmlformats.org/officeDocument/2006/relationships/image" Target="../media/image16.png"/></Relationships>
</file>

<file path=ppt/slides/_rels/slide6.xml.rels><?xml version="1.0" encoding="UTF-8" standalone="yes"?><Relationships xmlns="http://schemas.openxmlformats.org/package/2006/relationships"><Relationship Id="rId11" Type="http://schemas.openxmlformats.org/officeDocument/2006/relationships/image" Target="../media/image20.png"/><Relationship Id="rId10" Type="http://schemas.openxmlformats.org/officeDocument/2006/relationships/image" Target="../media/image36.png"/><Relationship Id="rId13" Type="http://schemas.openxmlformats.org/officeDocument/2006/relationships/image" Target="../media/image42.png"/><Relationship Id="rId12" Type="http://schemas.openxmlformats.org/officeDocument/2006/relationships/image" Target="../media/image25.png"/><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5.png"/><Relationship Id="rId15" Type="http://schemas.openxmlformats.org/officeDocument/2006/relationships/image" Target="../media/image17.png"/><Relationship Id="rId14" Type="http://schemas.openxmlformats.org/officeDocument/2006/relationships/image" Target="../media/image24.png"/><Relationship Id="rId16" Type="http://schemas.openxmlformats.org/officeDocument/2006/relationships/image" Target="../media/image26.png"/><Relationship Id="rId5" Type="http://schemas.openxmlformats.org/officeDocument/2006/relationships/image" Target="../media/image4.png"/><Relationship Id="rId6" Type="http://schemas.openxmlformats.org/officeDocument/2006/relationships/image" Target="../media/image3.png"/><Relationship Id="rId7" Type="http://schemas.openxmlformats.org/officeDocument/2006/relationships/image" Target="../media/image1.jpg"/><Relationship Id="rId8" Type="http://schemas.openxmlformats.org/officeDocument/2006/relationships/image" Target="../media/image16.png"/></Relationships>
</file>

<file path=ppt/slides/_rels/slide7.xml.rels><?xml version="1.0" encoding="UTF-8" standalone="yes"?><Relationships xmlns="http://schemas.openxmlformats.org/package/2006/relationships"><Relationship Id="rId11" Type="http://schemas.openxmlformats.org/officeDocument/2006/relationships/image" Target="../media/image29.png"/><Relationship Id="rId10" Type="http://schemas.openxmlformats.org/officeDocument/2006/relationships/image" Target="../media/image21.png"/><Relationship Id="rId13" Type="http://schemas.openxmlformats.org/officeDocument/2006/relationships/image" Target="../media/image28.png"/><Relationship Id="rId12" Type="http://schemas.openxmlformats.org/officeDocument/2006/relationships/image" Target="../media/image35.png"/><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5.png"/><Relationship Id="rId15" Type="http://schemas.openxmlformats.org/officeDocument/2006/relationships/image" Target="../media/image27.png"/><Relationship Id="rId14" Type="http://schemas.openxmlformats.org/officeDocument/2006/relationships/image" Target="../media/image45.png"/><Relationship Id="rId5" Type="http://schemas.openxmlformats.org/officeDocument/2006/relationships/image" Target="../media/image4.png"/><Relationship Id="rId6" Type="http://schemas.openxmlformats.org/officeDocument/2006/relationships/image" Target="../media/image3.png"/><Relationship Id="rId7" Type="http://schemas.openxmlformats.org/officeDocument/2006/relationships/image" Target="../media/image1.jpg"/><Relationship Id="rId8" Type="http://schemas.openxmlformats.org/officeDocument/2006/relationships/image" Target="../media/image1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image" Target="../media/image62.jpg"/><Relationship Id="rId4" Type="http://schemas.openxmlformats.org/officeDocument/2006/relationships/image" Target="../media/image11.png"/><Relationship Id="rId9" Type="http://schemas.openxmlformats.org/officeDocument/2006/relationships/image" Target="../media/image5.png"/><Relationship Id="rId5" Type="http://schemas.openxmlformats.org/officeDocument/2006/relationships/image" Target="../media/image7.png"/><Relationship Id="rId6" Type="http://schemas.openxmlformats.org/officeDocument/2006/relationships/image" Target="../media/image4.png"/><Relationship Id="rId7" Type="http://schemas.openxmlformats.org/officeDocument/2006/relationships/image" Target="../media/image3.png"/><Relationship Id="rId8" Type="http://schemas.openxmlformats.org/officeDocument/2006/relationships/image" Target="../media/image1.jpg"/></Relationships>
</file>

<file path=ppt/slides/_rels/slide9.xml.rels><?xml version="1.0" encoding="UTF-8" standalone="yes"?><Relationships xmlns="http://schemas.openxmlformats.org/package/2006/relationships"><Relationship Id="rId11" Type="http://schemas.openxmlformats.org/officeDocument/2006/relationships/image" Target="../media/image32.jpg"/><Relationship Id="rId10" Type="http://schemas.openxmlformats.org/officeDocument/2006/relationships/image" Target="../media/image64.png"/><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5.png"/><Relationship Id="rId5" Type="http://schemas.openxmlformats.org/officeDocument/2006/relationships/image" Target="../media/image4.png"/><Relationship Id="rId6" Type="http://schemas.openxmlformats.org/officeDocument/2006/relationships/image" Target="../media/image3.png"/><Relationship Id="rId7" Type="http://schemas.openxmlformats.org/officeDocument/2006/relationships/image" Target="../media/image1.jpg"/><Relationship Id="rId8"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pic>
        <p:nvPicPr>
          <p:cNvPr id="84" name="Google Shape;84;p13"/>
          <p:cNvPicPr preferRelativeResize="0"/>
          <p:nvPr/>
        </p:nvPicPr>
        <p:blipFill rotWithShape="1">
          <a:blip r:embed="rId3">
            <a:alphaModFix/>
          </a:blip>
          <a:srcRect b="23497" l="0" r="0" t="3761"/>
          <a:stretch/>
        </p:blipFill>
        <p:spPr>
          <a:xfrm>
            <a:off x="0" y="0"/>
            <a:ext cx="18288000" cy="9368204"/>
          </a:xfrm>
          <a:prstGeom prst="rect">
            <a:avLst/>
          </a:prstGeom>
          <a:noFill/>
          <a:ln>
            <a:noFill/>
          </a:ln>
        </p:spPr>
      </p:pic>
      <p:pic>
        <p:nvPicPr>
          <p:cNvPr id="85" name="Google Shape;85;p13"/>
          <p:cNvPicPr preferRelativeResize="0"/>
          <p:nvPr/>
        </p:nvPicPr>
        <p:blipFill rotWithShape="1">
          <a:blip r:embed="rId4">
            <a:alphaModFix/>
          </a:blip>
          <a:srcRect b="0" l="0" r="0" t="0"/>
          <a:stretch/>
        </p:blipFill>
        <p:spPr>
          <a:xfrm>
            <a:off x="142875" y="9530373"/>
            <a:ext cx="1020525" cy="707714"/>
          </a:xfrm>
          <a:prstGeom prst="rect">
            <a:avLst/>
          </a:prstGeom>
          <a:noFill/>
          <a:ln>
            <a:noFill/>
          </a:ln>
        </p:spPr>
      </p:pic>
      <p:pic>
        <p:nvPicPr>
          <p:cNvPr id="86" name="Google Shape;86;p13"/>
          <p:cNvPicPr preferRelativeResize="0"/>
          <p:nvPr/>
        </p:nvPicPr>
        <p:blipFill rotWithShape="1">
          <a:blip r:embed="rId5">
            <a:alphaModFix/>
          </a:blip>
          <a:srcRect b="0" l="0" r="0" t="0"/>
          <a:stretch/>
        </p:blipFill>
        <p:spPr>
          <a:xfrm>
            <a:off x="1471124" y="9505056"/>
            <a:ext cx="1186606" cy="704389"/>
          </a:xfrm>
          <a:prstGeom prst="rect">
            <a:avLst/>
          </a:prstGeom>
          <a:noFill/>
          <a:ln>
            <a:noFill/>
          </a:ln>
        </p:spPr>
      </p:pic>
      <p:pic>
        <p:nvPicPr>
          <p:cNvPr id="87" name="Google Shape;87;p13"/>
          <p:cNvPicPr preferRelativeResize="0"/>
          <p:nvPr/>
        </p:nvPicPr>
        <p:blipFill rotWithShape="1">
          <a:blip r:embed="rId6">
            <a:alphaModFix/>
          </a:blip>
          <a:srcRect b="0" l="0" r="0" t="0"/>
          <a:stretch/>
        </p:blipFill>
        <p:spPr>
          <a:xfrm>
            <a:off x="2833005" y="9607319"/>
            <a:ext cx="1501827" cy="630767"/>
          </a:xfrm>
          <a:prstGeom prst="rect">
            <a:avLst/>
          </a:prstGeom>
          <a:noFill/>
          <a:ln>
            <a:noFill/>
          </a:ln>
        </p:spPr>
      </p:pic>
      <p:pic>
        <p:nvPicPr>
          <p:cNvPr id="88" name="Google Shape;88;p13"/>
          <p:cNvPicPr preferRelativeResize="0"/>
          <p:nvPr/>
        </p:nvPicPr>
        <p:blipFill rotWithShape="1">
          <a:blip r:embed="rId7">
            <a:alphaModFix/>
          </a:blip>
          <a:srcRect b="0" l="0" r="0" t="0"/>
          <a:stretch/>
        </p:blipFill>
        <p:spPr>
          <a:xfrm>
            <a:off x="4431074" y="9607319"/>
            <a:ext cx="1015920" cy="612625"/>
          </a:xfrm>
          <a:prstGeom prst="rect">
            <a:avLst/>
          </a:prstGeom>
          <a:noFill/>
          <a:ln>
            <a:noFill/>
          </a:ln>
        </p:spPr>
      </p:pic>
      <p:pic>
        <p:nvPicPr>
          <p:cNvPr id="89" name="Google Shape;89;p13"/>
          <p:cNvPicPr preferRelativeResize="0"/>
          <p:nvPr/>
        </p:nvPicPr>
        <p:blipFill rotWithShape="1">
          <a:blip r:embed="rId8">
            <a:alphaModFix/>
          </a:blip>
          <a:srcRect b="0" l="0" r="7556" t="0"/>
          <a:stretch/>
        </p:blipFill>
        <p:spPr>
          <a:xfrm>
            <a:off x="6213719" y="9443513"/>
            <a:ext cx="12074281" cy="79457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pic>
        <p:nvPicPr>
          <p:cNvPr id="278" name="Google Shape;278;p22"/>
          <p:cNvPicPr preferRelativeResize="0"/>
          <p:nvPr/>
        </p:nvPicPr>
        <p:blipFill rotWithShape="1">
          <a:blip r:embed="rId3">
            <a:alphaModFix/>
          </a:blip>
          <a:srcRect b="0" l="0" r="0" t="0"/>
          <a:stretch/>
        </p:blipFill>
        <p:spPr>
          <a:xfrm>
            <a:off x="10988156" y="-1"/>
            <a:ext cx="7356373" cy="9846676"/>
          </a:xfrm>
          <a:prstGeom prst="rect">
            <a:avLst/>
          </a:prstGeom>
          <a:noFill/>
          <a:ln>
            <a:noFill/>
          </a:ln>
        </p:spPr>
      </p:pic>
      <p:grpSp>
        <p:nvGrpSpPr>
          <p:cNvPr id="279" name="Google Shape;279;p22"/>
          <p:cNvGrpSpPr/>
          <p:nvPr/>
        </p:nvGrpSpPr>
        <p:grpSpPr>
          <a:xfrm>
            <a:off x="0" y="9543558"/>
            <a:ext cx="18514316" cy="805317"/>
            <a:chOff x="0" y="6362372"/>
            <a:chExt cx="12342878" cy="536878"/>
          </a:xfrm>
        </p:grpSpPr>
        <p:sp>
          <p:nvSpPr>
            <p:cNvPr id="280" name="Google Shape;280;p22"/>
            <p:cNvSpPr/>
            <p:nvPr/>
          </p:nvSpPr>
          <p:spPr>
            <a:xfrm>
              <a:off x="0" y="6369450"/>
              <a:ext cx="4437900" cy="529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Clr>
                  <a:srgbClr val="000000"/>
                </a:buClr>
                <a:buSzPts val="2100"/>
                <a:buFont typeface="Arial"/>
                <a:buNone/>
              </a:pPr>
              <a:r>
                <a:t/>
              </a:r>
              <a:endParaRPr b="0" i="0" sz="2100" u="none" cap="none" strike="noStrike">
                <a:solidFill>
                  <a:srgbClr val="000000"/>
                </a:solidFill>
                <a:latin typeface="Arial"/>
                <a:ea typeface="Arial"/>
                <a:cs typeface="Arial"/>
                <a:sym typeface="Arial"/>
              </a:endParaRPr>
            </a:p>
          </p:txBody>
        </p:sp>
        <p:pic>
          <p:nvPicPr>
            <p:cNvPr id="281" name="Google Shape;281;p22"/>
            <p:cNvPicPr preferRelativeResize="0"/>
            <p:nvPr/>
          </p:nvPicPr>
          <p:blipFill rotWithShape="1">
            <a:blip r:embed="rId4">
              <a:alphaModFix/>
            </a:blip>
            <a:srcRect b="0" l="0" r="0" t="0"/>
            <a:stretch/>
          </p:blipFill>
          <p:spPr>
            <a:xfrm>
              <a:off x="228600" y="6365677"/>
              <a:ext cx="680350" cy="471810"/>
            </a:xfrm>
            <a:prstGeom prst="rect">
              <a:avLst/>
            </a:prstGeom>
            <a:noFill/>
            <a:ln>
              <a:noFill/>
            </a:ln>
          </p:spPr>
        </p:pic>
        <p:pic>
          <p:nvPicPr>
            <p:cNvPr id="282" name="Google Shape;282;p22"/>
            <p:cNvPicPr preferRelativeResize="0"/>
            <p:nvPr/>
          </p:nvPicPr>
          <p:blipFill rotWithShape="1">
            <a:blip r:embed="rId5">
              <a:alphaModFix/>
            </a:blip>
            <a:srcRect b="0" l="0" r="0" t="0"/>
            <a:stretch/>
          </p:blipFill>
          <p:spPr>
            <a:xfrm>
              <a:off x="1121899" y="6399549"/>
              <a:ext cx="791071" cy="469593"/>
            </a:xfrm>
            <a:prstGeom prst="rect">
              <a:avLst/>
            </a:prstGeom>
            <a:noFill/>
            <a:ln>
              <a:noFill/>
            </a:ln>
          </p:spPr>
        </p:pic>
        <p:pic>
          <p:nvPicPr>
            <p:cNvPr id="283" name="Google Shape;283;p22"/>
            <p:cNvPicPr preferRelativeResize="0"/>
            <p:nvPr/>
          </p:nvPicPr>
          <p:blipFill rotWithShape="1">
            <a:blip r:embed="rId6">
              <a:alphaModFix/>
            </a:blip>
            <a:srcRect b="0" l="0" r="0" t="0"/>
            <a:stretch/>
          </p:blipFill>
          <p:spPr>
            <a:xfrm>
              <a:off x="2022020" y="6416974"/>
              <a:ext cx="1001218" cy="420511"/>
            </a:xfrm>
            <a:prstGeom prst="rect">
              <a:avLst/>
            </a:prstGeom>
            <a:noFill/>
            <a:ln>
              <a:noFill/>
            </a:ln>
          </p:spPr>
        </p:pic>
        <p:pic>
          <p:nvPicPr>
            <p:cNvPr id="284" name="Google Shape;284;p22"/>
            <p:cNvPicPr preferRelativeResize="0"/>
            <p:nvPr/>
          </p:nvPicPr>
          <p:blipFill rotWithShape="1">
            <a:blip r:embed="rId7">
              <a:alphaModFix/>
            </a:blip>
            <a:srcRect b="0" l="0" r="0" t="0"/>
            <a:stretch/>
          </p:blipFill>
          <p:spPr>
            <a:xfrm>
              <a:off x="3087399" y="6416974"/>
              <a:ext cx="677281" cy="408416"/>
            </a:xfrm>
            <a:prstGeom prst="rect">
              <a:avLst/>
            </a:prstGeom>
            <a:noFill/>
            <a:ln>
              <a:noFill/>
            </a:ln>
          </p:spPr>
        </p:pic>
        <p:pic>
          <p:nvPicPr>
            <p:cNvPr id="285" name="Google Shape;285;p22"/>
            <p:cNvPicPr preferRelativeResize="0"/>
            <p:nvPr/>
          </p:nvPicPr>
          <p:blipFill rotWithShape="1">
            <a:blip r:embed="rId8">
              <a:alphaModFix/>
            </a:blip>
            <a:srcRect b="0" l="0" r="7561" t="0"/>
            <a:stretch/>
          </p:blipFill>
          <p:spPr>
            <a:xfrm>
              <a:off x="4293354" y="6362372"/>
              <a:ext cx="8049523" cy="529716"/>
            </a:xfrm>
            <a:prstGeom prst="rect">
              <a:avLst/>
            </a:prstGeom>
            <a:noFill/>
            <a:ln>
              <a:noFill/>
            </a:ln>
          </p:spPr>
        </p:pic>
      </p:grpSp>
      <p:pic>
        <p:nvPicPr>
          <p:cNvPr id="286" name="Google Shape;286;p22"/>
          <p:cNvPicPr preferRelativeResize="0"/>
          <p:nvPr/>
        </p:nvPicPr>
        <p:blipFill rotWithShape="1">
          <a:blip r:embed="rId9">
            <a:alphaModFix/>
          </a:blip>
          <a:srcRect b="85191" l="0" r="84337" t="0"/>
          <a:stretch/>
        </p:blipFill>
        <p:spPr>
          <a:xfrm>
            <a:off x="0" y="0"/>
            <a:ext cx="2219701" cy="1477952"/>
          </a:xfrm>
          <a:prstGeom prst="rect">
            <a:avLst/>
          </a:prstGeom>
          <a:noFill/>
          <a:ln>
            <a:noFill/>
          </a:ln>
        </p:spPr>
      </p:pic>
      <p:pic>
        <p:nvPicPr>
          <p:cNvPr id="287" name="Google Shape;287;p22"/>
          <p:cNvPicPr preferRelativeResize="0"/>
          <p:nvPr/>
        </p:nvPicPr>
        <p:blipFill rotWithShape="1">
          <a:blip r:embed="rId9">
            <a:alphaModFix/>
          </a:blip>
          <a:srcRect b="85191" l="0" r="84337" t="0"/>
          <a:stretch/>
        </p:blipFill>
        <p:spPr>
          <a:xfrm>
            <a:off x="0" y="0"/>
            <a:ext cx="2219701" cy="1477952"/>
          </a:xfrm>
          <a:prstGeom prst="rect">
            <a:avLst/>
          </a:prstGeom>
          <a:noFill/>
          <a:ln>
            <a:noFill/>
          </a:ln>
        </p:spPr>
      </p:pic>
      <p:pic>
        <p:nvPicPr>
          <p:cNvPr id="288" name="Google Shape;288;p22"/>
          <p:cNvPicPr preferRelativeResize="0"/>
          <p:nvPr/>
        </p:nvPicPr>
        <p:blipFill rotWithShape="1">
          <a:blip r:embed="rId10">
            <a:alphaModFix/>
          </a:blip>
          <a:srcRect b="0" l="0" r="0" t="0"/>
          <a:stretch/>
        </p:blipFill>
        <p:spPr>
          <a:xfrm>
            <a:off x="627978" y="188775"/>
            <a:ext cx="1747575" cy="1517775"/>
          </a:xfrm>
          <a:prstGeom prst="rect">
            <a:avLst/>
          </a:prstGeom>
          <a:noFill/>
          <a:ln>
            <a:noFill/>
          </a:ln>
        </p:spPr>
      </p:pic>
      <p:pic>
        <p:nvPicPr>
          <p:cNvPr id="289" name="Google Shape;289;p22"/>
          <p:cNvPicPr preferRelativeResize="0"/>
          <p:nvPr/>
        </p:nvPicPr>
        <p:blipFill rotWithShape="1">
          <a:blip r:embed="rId11">
            <a:alphaModFix/>
          </a:blip>
          <a:srcRect b="0" l="0" r="0" t="0"/>
          <a:stretch/>
        </p:blipFill>
        <p:spPr>
          <a:xfrm>
            <a:off x="2375553" y="-1"/>
            <a:ext cx="8449029" cy="9483601"/>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93" name="Shape 293"/>
        <p:cNvGrpSpPr/>
        <p:nvPr/>
      </p:nvGrpSpPr>
      <p:grpSpPr>
        <a:xfrm>
          <a:off x="0" y="0"/>
          <a:ext cx="0" cy="0"/>
          <a:chOff x="0" y="0"/>
          <a:chExt cx="0" cy="0"/>
        </a:xfrm>
      </p:grpSpPr>
      <p:pic>
        <p:nvPicPr>
          <p:cNvPr descr="Un edificio de piedra&#10;&#10;Descripción generada automáticamente con confianza media" id="294" name="Google Shape;294;p23"/>
          <p:cNvPicPr preferRelativeResize="0"/>
          <p:nvPr/>
        </p:nvPicPr>
        <p:blipFill rotWithShape="1">
          <a:blip r:embed="rId3">
            <a:alphaModFix amt="50000"/>
          </a:blip>
          <a:srcRect b="0" l="0" r="0" t="0"/>
          <a:stretch/>
        </p:blipFill>
        <p:spPr>
          <a:xfrm>
            <a:off x="0" y="-30773"/>
            <a:ext cx="18288000" cy="13716000"/>
          </a:xfrm>
          <a:prstGeom prst="rect">
            <a:avLst/>
          </a:prstGeom>
          <a:noFill/>
          <a:ln>
            <a:noFill/>
          </a:ln>
        </p:spPr>
      </p:pic>
      <p:sp>
        <p:nvSpPr>
          <p:cNvPr id="295" name="Google Shape;295;p23"/>
          <p:cNvSpPr txBox="1"/>
          <p:nvPr/>
        </p:nvSpPr>
        <p:spPr>
          <a:xfrm>
            <a:off x="4451600" y="2970356"/>
            <a:ext cx="1109400" cy="5910600"/>
          </a:xfrm>
          <a:prstGeom prst="rect">
            <a:avLst/>
          </a:prstGeom>
          <a:noFill/>
          <a:ln>
            <a:noFill/>
          </a:ln>
        </p:spPr>
        <p:txBody>
          <a:bodyPr anchorCtr="0" anchor="t" bIns="68550" lIns="137150" spcFirstLastPara="1" rIns="137150" wrap="square" tIns="68550">
            <a:spAutoFit/>
          </a:bodyPr>
          <a:lstStyle/>
          <a:p>
            <a:pPr indent="0" lvl="0" marL="0" marR="0" rtl="0" algn="l">
              <a:lnSpc>
                <a:spcPct val="100000"/>
              </a:lnSpc>
              <a:spcBef>
                <a:spcPts val="0"/>
              </a:spcBef>
              <a:spcAft>
                <a:spcPts val="0"/>
              </a:spcAft>
              <a:buClr>
                <a:srgbClr val="000000"/>
              </a:buClr>
              <a:buSzPts val="37500"/>
              <a:buFont typeface="Arial"/>
              <a:buNone/>
            </a:pPr>
            <a:r>
              <a:rPr b="0" i="0" lang="en-US" sz="37500" u="none" cap="none" strike="noStrike">
                <a:solidFill>
                  <a:srgbClr val="204795"/>
                </a:solidFill>
                <a:latin typeface="Calibri"/>
                <a:ea typeface="Calibri"/>
                <a:cs typeface="Calibri"/>
                <a:sym typeface="Calibri"/>
              </a:rPr>
              <a:t>3</a:t>
            </a:r>
            <a:endParaRPr b="0" i="0" sz="2100" u="none" cap="none" strike="noStrike">
              <a:solidFill>
                <a:srgbClr val="204795"/>
              </a:solidFill>
              <a:latin typeface="Arial"/>
              <a:ea typeface="Arial"/>
              <a:cs typeface="Arial"/>
              <a:sym typeface="Arial"/>
            </a:endParaRPr>
          </a:p>
        </p:txBody>
      </p:sp>
      <p:sp>
        <p:nvSpPr>
          <p:cNvPr id="296" name="Google Shape;296;p23"/>
          <p:cNvSpPr/>
          <p:nvPr/>
        </p:nvSpPr>
        <p:spPr>
          <a:xfrm>
            <a:off x="7455681" y="3007287"/>
            <a:ext cx="8935200" cy="4616700"/>
          </a:xfrm>
          <a:prstGeom prst="rect">
            <a:avLst/>
          </a:prstGeom>
          <a:noFill/>
          <a:ln>
            <a:noFill/>
          </a:ln>
        </p:spPr>
        <p:txBody>
          <a:bodyPr anchorCtr="0" anchor="t" bIns="68550" lIns="137150" spcFirstLastPara="1" rIns="137150" wrap="square" tIns="68550">
            <a:noAutofit/>
          </a:bodyPr>
          <a:lstStyle/>
          <a:p>
            <a:pPr indent="0" lvl="0" marL="0" marR="0" rtl="0" algn="l">
              <a:lnSpc>
                <a:spcPct val="100000"/>
              </a:lnSpc>
              <a:spcBef>
                <a:spcPts val="0"/>
              </a:spcBef>
              <a:spcAft>
                <a:spcPts val="0"/>
              </a:spcAft>
              <a:buClr>
                <a:srgbClr val="000000"/>
              </a:buClr>
              <a:buSzPts val="8100"/>
              <a:buFont typeface="Arial"/>
              <a:buNone/>
            </a:pPr>
            <a:br>
              <a:rPr b="1" i="0" lang="en-US" sz="8100" u="none" cap="none" strike="noStrike">
                <a:solidFill>
                  <a:srgbClr val="153451"/>
                </a:solidFill>
                <a:latin typeface="Libre Franklin Medium"/>
                <a:ea typeface="Libre Franklin Medium"/>
                <a:cs typeface="Libre Franklin Medium"/>
                <a:sym typeface="Libre Franklin Medium"/>
              </a:rPr>
            </a:br>
            <a:r>
              <a:rPr b="1" i="0" lang="en-US" sz="9000" u="none" cap="none" strike="noStrike">
                <a:solidFill>
                  <a:srgbClr val="204795"/>
                </a:solidFill>
                <a:latin typeface="Libre Franklin Medium"/>
                <a:ea typeface="Libre Franklin Medium"/>
                <a:cs typeface="Libre Franklin Medium"/>
                <a:sym typeface="Libre Franklin Medium"/>
              </a:rPr>
              <a:t>El proyecto</a:t>
            </a:r>
            <a:endParaRPr b="1" i="0" sz="9000" u="none" cap="none" strike="noStrike">
              <a:solidFill>
                <a:srgbClr val="204795"/>
              </a:solidFill>
              <a:latin typeface="Libre Franklin Medium"/>
              <a:ea typeface="Libre Franklin Medium"/>
              <a:cs typeface="Libre Franklin Medium"/>
              <a:sym typeface="Libre Franklin Medium"/>
            </a:endParaRPr>
          </a:p>
          <a:p>
            <a:pPr indent="0" lvl="0" marL="0" marR="0" rtl="0" algn="l">
              <a:lnSpc>
                <a:spcPct val="100000"/>
              </a:lnSpc>
              <a:spcBef>
                <a:spcPts val="0"/>
              </a:spcBef>
              <a:spcAft>
                <a:spcPts val="0"/>
              </a:spcAft>
              <a:buClr>
                <a:srgbClr val="000000"/>
              </a:buClr>
              <a:buSzPts val="8100"/>
              <a:buFont typeface="Arial"/>
              <a:buNone/>
            </a:pPr>
            <a:r>
              <a:t/>
            </a:r>
            <a:endParaRPr b="1" i="0" sz="9000" u="none" cap="none" strike="noStrike">
              <a:solidFill>
                <a:srgbClr val="204795"/>
              </a:solidFill>
              <a:latin typeface="Libre Franklin Medium"/>
              <a:ea typeface="Libre Franklin Medium"/>
              <a:cs typeface="Libre Franklin Medium"/>
              <a:sym typeface="Libre Franklin Medium"/>
            </a:endParaRPr>
          </a:p>
        </p:txBody>
      </p:sp>
      <p:grpSp>
        <p:nvGrpSpPr>
          <p:cNvPr id="297" name="Google Shape;297;p23"/>
          <p:cNvGrpSpPr/>
          <p:nvPr/>
        </p:nvGrpSpPr>
        <p:grpSpPr>
          <a:xfrm>
            <a:off x="-285112" y="9543558"/>
            <a:ext cx="18685129" cy="805317"/>
            <a:chOff x="-113875" y="6362372"/>
            <a:chExt cx="12456753" cy="536878"/>
          </a:xfrm>
        </p:grpSpPr>
        <p:sp>
          <p:nvSpPr>
            <p:cNvPr id="298" name="Google Shape;298;p23"/>
            <p:cNvSpPr/>
            <p:nvPr/>
          </p:nvSpPr>
          <p:spPr>
            <a:xfrm>
              <a:off x="-113875" y="6369450"/>
              <a:ext cx="4551900" cy="529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Clr>
                  <a:srgbClr val="000000"/>
                </a:buClr>
                <a:buSzPts val="2100"/>
                <a:buFont typeface="Arial"/>
                <a:buNone/>
              </a:pPr>
              <a:r>
                <a:t/>
              </a:r>
              <a:endParaRPr b="0" i="0" sz="2100" u="none" cap="none" strike="noStrike">
                <a:solidFill>
                  <a:srgbClr val="000000"/>
                </a:solidFill>
                <a:latin typeface="Arial"/>
                <a:ea typeface="Arial"/>
                <a:cs typeface="Arial"/>
                <a:sym typeface="Arial"/>
              </a:endParaRPr>
            </a:p>
          </p:txBody>
        </p:sp>
        <p:pic>
          <p:nvPicPr>
            <p:cNvPr id="299" name="Google Shape;299;p23"/>
            <p:cNvPicPr preferRelativeResize="0"/>
            <p:nvPr/>
          </p:nvPicPr>
          <p:blipFill rotWithShape="1">
            <a:blip r:embed="rId4">
              <a:alphaModFix/>
            </a:blip>
            <a:srcRect b="0" l="0" r="0" t="0"/>
            <a:stretch/>
          </p:blipFill>
          <p:spPr>
            <a:xfrm>
              <a:off x="228600" y="6365677"/>
              <a:ext cx="680350" cy="471810"/>
            </a:xfrm>
            <a:prstGeom prst="rect">
              <a:avLst/>
            </a:prstGeom>
            <a:noFill/>
            <a:ln>
              <a:noFill/>
            </a:ln>
          </p:spPr>
        </p:pic>
        <p:pic>
          <p:nvPicPr>
            <p:cNvPr id="300" name="Google Shape;300;p23"/>
            <p:cNvPicPr preferRelativeResize="0"/>
            <p:nvPr/>
          </p:nvPicPr>
          <p:blipFill rotWithShape="1">
            <a:blip r:embed="rId5">
              <a:alphaModFix/>
            </a:blip>
            <a:srcRect b="0" l="0" r="0" t="0"/>
            <a:stretch/>
          </p:blipFill>
          <p:spPr>
            <a:xfrm>
              <a:off x="1121899" y="6399549"/>
              <a:ext cx="791071" cy="469593"/>
            </a:xfrm>
            <a:prstGeom prst="rect">
              <a:avLst/>
            </a:prstGeom>
            <a:noFill/>
            <a:ln>
              <a:noFill/>
            </a:ln>
          </p:spPr>
        </p:pic>
        <p:pic>
          <p:nvPicPr>
            <p:cNvPr id="301" name="Google Shape;301;p23"/>
            <p:cNvPicPr preferRelativeResize="0"/>
            <p:nvPr/>
          </p:nvPicPr>
          <p:blipFill rotWithShape="1">
            <a:blip r:embed="rId6">
              <a:alphaModFix/>
            </a:blip>
            <a:srcRect b="0" l="0" r="0" t="0"/>
            <a:stretch/>
          </p:blipFill>
          <p:spPr>
            <a:xfrm>
              <a:off x="2022020" y="6416974"/>
              <a:ext cx="1001218" cy="420511"/>
            </a:xfrm>
            <a:prstGeom prst="rect">
              <a:avLst/>
            </a:prstGeom>
            <a:noFill/>
            <a:ln>
              <a:noFill/>
            </a:ln>
          </p:spPr>
        </p:pic>
        <p:pic>
          <p:nvPicPr>
            <p:cNvPr id="302" name="Google Shape;302;p23"/>
            <p:cNvPicPr preferRelativeResize="0"/>
            <p:nvPr/>
          </p:nvPicPr>
          <p:blipFill rotWithShape="1">
            <a:blip r:embed="rId7">
              <a:alphaModFix/>
            </a:blip>
            <a:srcRect b="0" l="0" r="0" t="0"/>
            <a:stretch/>
          </p:blipFill>
          <p:spPr>
            <a:xfrm>
              <a:off x="3087399" y="6416974"/>
              <a:ext cx="677281" cy="408416"/>
            </a:xfrm>
            <a:prstGeom prst="rect">
              <a:avLst/>
            </a:prstGeom>
            <a:noFill/>
            <a:ln>
              <a:noFill/>
            </a:ln>
          </p:spPr>
        </p:pic>
        <p:pic>
          <p:nvPicPr>
            <p:cNvPr id="303" name="Google Shape;303;p23"/>
            <p:cNvPicPr preferRelativeResize="0"/>
            <p:nvPr/>
          </p:nvPicPr>
          <p:blipFill rotWithShape="1">
            <a:blip r:embed="rId8">
              <a:alphaModFix/>
            </a:blip>
            <a:srcRect b="0" l="0" r="7561" t="0"/>
            <a:stretch/>
          </p:blipFill>
          <p:spPr>
            <a:xfrm>
              <a:off x="4293354" y="6362372"/>
              <a:ext cx="8049523" cy="529716"/>
            </a:xfrm>
            <a:prstGeom prst="rect">
              <a:avLst/>
            </a:prstGeom>
            <a:noFill/>
            <a:ln>
              <a:noFill/>
            </a:ln>
          </p:spPr>
        </p:pic>
      </p:grpSp>
      <p:pic>
        <p:nvPicPr>
          <p:cNvPr id="304" name="Google Shape;304;p23"/>
          <p:cNvPicPr preferRelativeResize="0"/>
          <p:nvPr/>
        </p:nvPicPr>
        <p:blipFill rotWithShape="1">
          <a:blip r:embed="rId9">
            <a:alphaModFix/>
          </a:blip>
          <a:srcRect b="0" l="0" r="0" t="0"/>
          <a:stretch/>
        </p:blipFill>
        <p:spPr>
          <a:xfrm>
            <a:off x="3" y="0"/>
            <a:ext cx="1747575" cy="15177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8" name="Shape 308"/>
        <p:cNvGrpSpPr/>
        <p:nvPr/>
      </p:nvGrpSpPr>
      <p:grpSpPr>
        <a:xfrm>
          <a:off x="0" y="0"/>
          <a:ext cx="0" cy="0"/>
          <a:chOff x="0" y="0"/>
          <a:chExt cx="0" cy="0"/>
        </a:xfrm>
      </p:grpSpPr>
      <p:grpSp>
        <p:nvGrpSpPr>
          <p:cNvPr id="309" name="Google Shape;309;p24"/>
          <p:cNvGrpSpPr/>
          <p:nvPr/>
        </p:nvGrpSpPr>
        <p:grpSpPr>
          <a:xfrm>
            <a:off x="0" y="9543558"/>
            <a:ext cx="18514316" cy="805317"/>
            <a:chOff x="0" y="6362372"/>
            <a:chExt cx="12342878" cy="536878"/>
          </a:xfrm>
        </p:grpSpPr>
        <p:sp>
          <p:nvSpPr>
            <p:cNvPr id="310" name="Google Shape;310;p24"/>
            <p:cNvSpPr/>
            <p:nvPr/>
          </p:nvSpPr>
          <p:spPr>
            <a:xfrm>
              <a:off x="0" y="6369450"/>
              <a:ext cx="4437900" cy="529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Clr>
                  <a:srgbClr val="000000"/>
                </a:buClr>
                <a:buSzPts val="2100"/>
                <a:buFont typeface="Arial"/>
                <a:buNone/>
              </a:pPr>
              <a:r>
                <a:t/>
              </a:r>
              <a:endParaRPr b="0" i="0" sz="2100" u="none" cap="none" strike="noStrike">
                <a:solidFill>
                  <a:srgbClr val="000000"/>
                </a:solidFill>
                <a:latin typeface="Arial"/>
                <a:ea typeface="Arial"/>
                <a:cs typeface="Arial"/>
                <a:sym typeface="Arial"/>
              </a:endParaRPr>
            </a:p>
          </p:txBody>
        </p:sp>
        <p:pic>
          <p:nvPicPr>
            <p:cNvPr id="311" name="Google Shape;311;p24"/>
            <p:cNvPicPr preferRelativeResize="0"/>
            <p:nvPr/>
          </p:nvPicPr>
          <p:blipFill rotWithShape="1">
            <a:blip r:embed="rId3">
              <a:alphaModFix/>
            </a:blip>
            <a:srcRect b="0" l="0" r="0" t="0"/>
            <a:stretch/>
          </p:blipFill>
          <p:spPr>
            <a:xfrm>
              <a:off x="228600" y="6365677"/>
              <a:ext cx="680350" cy="471810"/>
            </a:xfrm>
            <a:prstGeom prst="rect">
              <a:avLst/>
            </a:prstGeom>
            <a:noFill/>
            <a:ln>
              <a:noFill/>
            </a:ln>
          </p:spPr>
        </p:pic>
        <p:pic>
          <p:nvPicPr>
            <p:cNvPr id="312" name="Google Shape;312;p24"/>
            <p:cNvPicPr preferRelativeResize="0"/>
            <p:nvPr/>
          </p:nvPicPr>
          <p:blipFill rotWithShape="1">
            <a:blip r:embed="rId4">
              <a:alphaModFix/>
            </a:blip>
            <a:srcRect b="0" l="0" r="0" t="0"/>
            <a:stretch/>
          </p:blipFill>
          <p:spPr>
            <a:xfrm>
              <a:off x="1121899" y="6399549"/>
              <a:ext cx="791071" cy="469593"/>
            </a:xfrm>
            <a:prstGeom prst="rect">
              <a:avLst/>
            </a:prstGeom>
            <a:noFill/>
            <a:ln>
              <a:noFill/>
            </a:ln>
          </p:spPr>
        </p:pic>
        <p:pic>
          <p:nvPicPr>
            <p:cNvPr id="313" name="Google Shape;313;p24"/>
            <p:cNvPicPr preferRelativeResize="0"/>
            <p:nvPr/>
          </p:nvPicPr>
          <p:blipFill rotWithShape="1">
            <a:blip r:embed="rId5">
              <a:alphaModFix/>
            </a:blip>
            <a:srcRect b="0" l="0" r="0" t="0"/>
            <a:stretch/>
          </p:blipFill>
          <p:spPr>
            <a:xfrm>
              <a:off x="2022020" y="6416974"/>
              <a:ext cx="1001218" cy="420511"/>
            </a:xfrm>
            <a:prstGeom prst="rect">
              <a:avLst/>
            </a:prstGeom>
            <a:noFill/>
            <a:ln>
              <a:noFill/>
            </a:ln>
          </p:spPr>
        </p:pic>
        <p:pic>
          <p:nvPicPr>
            <p:cNvPr id="314" name="Google Shape;314;p24"/>
            <p:cNvPicPr preferRelativeResize="0"/>
            <p:nvPr/>
          </p:nvPicPr>
          <p:blipFill rotWithShape="1">
            <a:blip r:embed="rId6">
              <a:alphaModFix/>
            </a:blip>
            <a:srcRect b="0" l="0" r="0" t="0"/>
            <a:stretch/>
          </p:blipFill>
          <p:spPr>
            <a:xfrm>
              <a:off x="3087399" y="6416974"/>
              <a:ext cx="677281" cy="408416"/>
            </a:xfrm>
            <a:prstGeom prst="rect">
              <a:avLst/>
            </a:prstGeom>
            <a:noFill/>
            <a:ln>
              <a:noFill/>
            </a:ln>
          </p:spPr>
        </p:pic>
        <p:pic>
          <p:nvPicPr>
            <p:cNvPr id="315" name="Google Shape;315;p24"/>
            <p:cNvPicPr preferRelativeResize="0"/>
            <p:nvPr/>
          </p:nvPicPr>
          <p:blipFill rotWithShape="1">
            <a:blip r:embed="rId7">
              <a:alphaModFix/>
            </a:blip>
            <a:srcRect b="0" l="0" r="7561" t="0"/>
            <a:stretch/>
          </p:blipFill>
          <p:spPr>
            <a:xfrm>
              <a:off x="4293354" y="6362372"/>
              <a:ext cx="8049523" cy="529716"/>
            </a:xfrm>
            <a:prstGeom prst="rect">
              <a:avLst/>
            </a:prstGeom>
            <a:noFill/>
            <a:ln>
              <a:noFill/>
            </a:ln>
          </p:spPr>
        </p:pic>
      </p:grpSp>
      <p:pic>
        <p:nvPicPr>
          <p:cNvPr id="316" name="Google Shape;316;p24"/>
          <p:cNvPicPr preferRelativeResize="0"/>
          <p:nvPr/>
        </p:nvPicPr>
        <p:blipFill rotWithShape="1">
          <a:blip r:embed="rId8">
            <a:alphaModFix/>
          </a:blip>
          <a:srcRect b="85191" l="0" r="84337" t="0"/>
          <a:stretch/>
        </p:blipFill>
        <p:spPr>
          <a:xfrm>
            <a:off x="0" y="0"/>
            <a:ext cx="2219701" cy="1477952"/>
          </a:xfrm>
          <a:prstGeom prst="rect">
            <a:avLst/>
          </a:prstGeom>
          <a:noFill/>
          <a:ln>
            <a:noFill/>
          </a:ln>
        </p:spPr>
      </p:pic>
      <p:pic>
        <p:nvPicPr>
          <p:cNvPr id="317" name="Google Shape;317;p24"/>
          <p:cNvPicPr preferRelativeResize="0"/>
          <p:nvPr/>
        </p:nvPicPr>
        <p:blipFill rotWithShape="1">
          <a:blip r:embed="rId8">
            <a:alphaModFix/>
          </a:blip>
          <a:srcRect b="85191" l="0" r="84337" t="0"/>
          <a:stretch/>
        </p:blipFill>
        <p:spPr>
          <a:xfrm>
            <a:off x="0" y="0"/>
            <a:ext cx="2219701" cy="1477952"/>
          </a:xfrm>
          <a:prstGeom prst="rect">
            <a:avLst/>
          </a:prstGeom>
          <a:noFill/>
          <a:ln>
            <a:noFill/>
          </a:ln>
        </p:spPr>
      </p:pic>
      <p:pic>
        <p:nvPicPr>
          <p:cNvPr id="318" name="Google Shape;318;p24"/>
          <p:cNvPicPr preferRelativeResize="0"/>
          <p:nvPr/>
        </p:nvPicPr>
        <p:blipFill rotWithShape="1">
          <a:blip r:embed="rId9">
            <a:alphaModFix/>
          </a:blip>
          <a:srcRect b="0" l="0" r="0" t="0"/>
          <a:stretch/>
        </p:blipFill>
        <p:spPr>
          <a:xfrm>
            <a:off x="627978" y="188775"/>
            <a:ext cx="1747575" cy="1517775"/>
          </a:xfrm>
          <a:prstGeom prst="rect">
            <a:avLst/>
          </a:prstGeom>
          <a:noFill/>
          <a:ln>
            <a:noFill/>
          </a:ln>
        </p:spPr>
      </p:pic>
      <p:sp>
        <p:nvSpPr>
          <p:cNvPr id="319" name="Google Shape;319;p24"/>
          <p:cNvSpPr txBox="1"/>
          <p:nvPr/>
        </p:nvSpPr>
        <p:spPr>
          <a:xfrm>
            <a:off x="6164213" y="642938"/>
            <a:ext cx="7150500" cy="1185300"/>
          </a:xfrm>
          <a:prstGeom prst="rect">
            <a:avLst/>
          </a:prstGeom>
          <a:noFill/>
          <a:ln>
            <a:noFill/>
          </a:ln>
        </p:spPr>
        <p:txBody>
          <a:bodyPr anchorCtr="0" anchor="t" bIns="137150" lIns="137150" spcFirstLastPara="1" rIns="137150" wrap="square" tIns="137150">
            <a:spAutoFit/>
          </a:bodyPr>
          <a:lstStyle/>
          <a:p>
            <a:pPr indent="0" lvl="0" marL="0" marR="0" rtl="0" algn="l">
              <a:lnSpc>
                <a:spcPct val="100000"/>
              </a:lnSpc>
              <a:spcBef>
                <a:spcPts val="0"/>
              </a:spcBef>
              <a:spcAft>
                <a:spcPts val="0"/>
              </a:spcAft>
              <a:buClr>
                <a:srgbClr val="000000"/>
              </a:buClr>
              <a:buSzPts val="5900"/>
              <a:buFont typeface="Arial"/>
              <a:buNone/>
            </a:pPr>
            <a:r>
              <a:rPr b="1" i="0" lang="en-US" sz="5900" u="none" cap="none" strike="noStrike">
                <a:solidFill>
                  <a:srgbClr val="204795"/>
                </a:solidFill>
                <a:latin typeface="Libre Franklin Medium"/>
                <a:ea typeface="Libre Franklin Medium"/>
                <a:cs typeface="Libre Franklin Medium"/>
                <a:sym typeface="Libre Franklin Medium"/>
              </a:rPr>
              <a:t>Proyecto RÍO-RÚA</a:t>
            </a:r>
            <a:endParaRPr b="0" i="0" sz="800" u="none" cap="none" strike="noStrike">
              <a:solidFill>
                <a:srgbClr val="000000"/>
              </a:solidFill>
              <a:latin typeface="Arial"/>
              <a:ea typeface="Arial"/>
              <a:cs typeface="Arial"/>
              <a:sym typeface="Arial"/>
            </a:endParaRPr>
          </a:p>
        </p:txBody>
      </p:sp>
      <p:sp>
        <p:nvSpPr>
          <p:cNvPr id="320" name="Google Shape;320;p24"/>
          <p:cNvSpPr txBox="1"/>
          <p:nvPr/>
        </p:nvSpPr>
        <p:spPr>
          <a:xfrm>
            <a:off x="820200" y="1934250"/>
            <a:ext cx="16416600" cy="8758200"/>
          </a:xfrm>
          <a:prstGeom prst="rect">
            <a:avLst/>
          </a:prstGeom>
          <a:noFill/>
          <a:ln>
            <a:noFill/>
          </a:ln>
        </p:spPr>
        <p:txBody>
          <a:bodyPr anchorCtr="0" anchor="t" bIns="137150" lIns="137150" spcFirstLastPara="1" rIns="137150" wrap="square" tIns="137150">
            <a:spAutoFit/>
          </a:bodyPr>
          <a:lstStyle/>
          <a:p>
            <a:pPr indent="-533400" lvl="0" marL="685800" marR="0" rtl="0" algn="l">
              <a:lnSpc>
                <a:spcPct val="100000"/>
              </a:lnSpc>
              <a:spcBef>
                <a:spcPts val="0"/>
              </a:spcBef>
              <a:spcAft>
                <a:spcPts val="0"/>
              </a:spcAft>
              <a:buClr>
                <a:schemeClr val="dk1"/>
              </a:buClr>
              <a:buSzPts val="3000"/>
              <a:buFont typeface="Calibri"/>
              <a:buChar char="●"/>
            </a:pPr>
            <a:r>
              <a:rPr b="1" i="0" lang="en-US" sz="2900" u="none" cap="none" strike="noStrike">
                <a:solidFill>
                  <a:srgbClr val="204795"/>
                </a:solidFill>
                <a:latin typeface="Calibri"/>
                <a:ea typeface="Calibri"/>
                <a:cs typeface="Calibri"/>
                <a:sym typeface="Calibri"/>
              </a:rPr>
              <a:t>Proyecto Fundación Biodiversidad MITECO</a:t>
            </a:r>
            <a:endParaRPr b="1" i="0" sz="2900" u="none" cap="none" strike="noStrike">
              <a:solidFill>
                <a:srgbClr val="204795"/>
              </a:solidFill>
              <a:latin typeface="Calibri"/>
              <a:ea typeface="Calibri"/>
              <a:cs typeface="Calibri"/>
              <a:sym typeface="Calibri"/>
            </a:endParaRPr>
          </a:p>
          <a:p>
            <a:pPr indent="0" lvl="0" marL="685800" marR="0" rtl="0" algn="l">
              <a:lnSpc>
                <a:spcPct val="100000"/>
              </a:lnSpc>
              <a:spcBef>
                <a:spcPts val="0"/>
              </a:spcBef>
              <a:spcAft>
                <a:spcPts val="0"/>
              </a:spcAft>
              <a:buClr>
                <a:srgbClr val="000000"/>
              </a:buClr>
              <a:buSzPts val="2700"/>
              <a:buFont typeface="Arial"/>
              <a:buNone/>
            </a:pPr>
            <a:r>
              <a:t/>
            </a:r>
            <a:endParaRPr b="1" i="0" sz="2900" u="none" cap="none" strike="noStrike">
              <a:solidFill>
                <a:srgbClr val="204795"/>
              </a:solidFill>
              <a:latin typeface="Calibri"/>
              <a:ea typeface="Calibri"/>
              <a:cs typeface="Calibri"/>
              <a:sym typeface="Calibri"/>
            </a:endParaRPr>
          </a:p>
          <a:p>
            <a:pPr indent="0" lvl="0" marL="1371600" marR="0" rtl="0" algn="ctr">
              <a:lnSpc>
                <a:spcPct val="100000"/>
              </a:lnSpc>
              <a:spcBef>
                <a:spcPts val="0"/>
              </a:spcBef>
              <a:spcAft>
                <a:spcPts val="0"/>
              </a:spcAft>
              <a:buClr>
                <a:srgbClr val="000000"/>
              </a:buClr>
              <a:buSzPts val="3000"/>
              <a:buFont typeface="Arial"/>
              <a:buNone/>
            </a:pPr>
            <a:r>
              <a:rPr b="1" i="0" lang="en-US" sz="3200" u="none" cap="none" strike="noStrike">
                <a:solidFill>
                  <a:schemeClr val="dk1"/>
                </a:solidFill>
                <a:latin typeface="Calibri"/>
                <a:ea typeface="Calibri"/>
                <a:cs typeface="Calibri"/>
                <a:sym typeface="Calibri"/>
              </a:rPr>
              <a:t>Renaturalización del tramo urbano del río e integración funcional en la ciudad convirtiéndolo en un cinturón verde-azul</a:t>
            </a:r>
            <a:endParaRPr b="1" i="0" sz="3200" u="none" cap="none" strike="noStrike">
              <a:solidFill>
                <a:schemeClr val="dk1"/>
              </a:solidFill>
              <a:latin typeface="Calibri"/>
              <a:ea typeface="Calibri"/>
              <a:cs typeface="Calibri"/>
              <a:sym typeface="Calibri"/>
            </a:endParaRPr>
          </a:p>
          <a:p>
            <a:pPr indent="0" lvl="0" marL="685800" marR="0" rtl="0" algn="l">
              <a:lnSpc>
                <a:spcPct val="100000"/>
              </a:lnSpc>
              <a:spcBef>
                <a:spcPts val="0"/>
              </a:spcBef>
              <a:spcAft>
                <a:spcPts val="0"/>
              </a:spcAft>
              <a:buClr>
                <a:srgbClr val="000000"/>
              </a:buClr>
              <a:buSzPts val="2900"/>
              <a:buFont typeface="Arial"/>
              <a:buNone/>
            </a:pPr>
            <a:r>
              <a:t/>
            </a:r>
            <a:endParaRPr b="0" i="0" sz="3000" u="none" cap="none" strike="noStrike">
              <a:solidFill>
                <a:schemeClr val="dk1"/>
              </a:solidFill>
              <a:latin typeface="Calibri"/>
              <a:ea typeface="Calibri"/>
              <a:cs typeface="Calibri"/>
              <a:sym typeface="Calibri"/>
            </a:endParaRPr>
          </a:p>
          <a:p>
            <a:pPr indent="-533400" lvl="0" marL="685800" marR="0" rtl="0" algn="l">
              <a:lnSpc>
                <a:spcPct val="100000"/>
              </a:lnSpc>
              <a:spcBef>
                <a:spcPts val="0"/>
              </a:spcBef>
              <a:spcAft>
                <a:spcPts val="0"/>
              </a:spcAft>
              <a:buClr>
                <a:schemeClr val="dk1"/>
              </a:buClr>
              <a:buSzPts val="3000"/>
              <a:buFont typeface="Calibri"/>
              <a:buChar char="●"/>
            </a:pPr>
            <a:r>
              <a:rPr b="1" i="0" lang="en-US" sz="2900" u="none" cap="none" strike="noStrike">
                <a:solidFill>
                  <a:srgbClr val="204795"/>
                </a:solidFill>
                <a:latin typeface="Calibri"/>
                <a:ea typeface="Calibri"/>
                <a:cs typeface="Calibri"/>
                <a:sym typeface="Calibri"/>
              </a:rPr>
              <a:t>Objetivos:</a:t>
            </a:r>
            <a:endParaRPr b="1" i="0" sz="2900" u="none" cap="none" strike="noStrike">
              <a:solidFill>
                <a:srgbClr val="204795"/>
              </a:solidFill>
              <a:latin typeface="Calibri"/>
              <a:ea typeface="Calibri"/>
              <a:cs typeface="Calibri"/>
              <a:sym typeface="Calibri"/>
            </a:endParaRPr>
          </a:p>
          <a:p>
            <a:pPr indent="0" lvl="0" marL="685800" marR="0" rtl="0" algn="l">
              <a:lnSpc>
                <a:spcPct val="100000"/>
              </a:lnSpc>
              <a:spcBef>
                <a:spcPts val="0"/>
              </a:spcBef>
              <a:spcAft>
                <a:spcPts val="0"/>
              </a:spcAft>
              <a:buClr>
                <a:srgbClr val="000000"/>
              </a:buClr>
              <a:buSzPts val="900"/>
              <a:buFont typeface="Arial"/>
              <a:buNone/>
            </a:pPr>
            <a:r>
              <a:t/>
            </a:r>
            <a:endParaRPr b="1" i="0" sz="1100" u="none" cap="none" strike="noStrike">
              <a:solidFill>
                <a:srgbClr val="204795"/>
              </a:solidFill>
              <a:latin typeface="Calibri"/>
              <a:ea typeface="Calibri"/>
              <a:cs typeface="Calibri"/>
              <a:sym typeface="Calibri"/>
            </a:endParaRPr>
          </a:p>
          <a:p>
            <a:pPr indent="-533400" lvl="0" marL="1371600" marR="0" rtl="0" algn="l">
              <a:lnSpc>
                <a:spcPct val="100000"/>
              </a:lnSpc>
              <a:spcBef>
                <a:spcPts val="0"/>
              </a:spcBef>
              <a:spcAft>
                <a:spcPts val="0"/>
              </a:spcAft>
              <a:buClr>
                <a:srgbClr val="2963C6"/>
              </a:buClr>
              <a:buSzPts val="3000"/>
              <a:buFont typeface="Calibri"/>
              <a:buChar char="➔"/>
            </a:pPr>
            <a:r>
              <a:rPr b="1" i="0" lang="en-US" sz="3000" u="none" cap="none" strike="noStrike">
                <a:solidFill>
                  <a:schemeClr val="dk1"/>
                </a:solidFill>
                <a:latin typeface="Calibri"/>
                <a:ea typeface="Calibri"/>
                <a:cs typeface="Calibri"/>
                <a:sym typeface="Calibri"/>
              </a:rPr>
              <a:t>Poner en valor la riqueza</a:t>
            </a:r>
            <a:r>
              <a:rPr b="0" i="0" lang="en-US" sz="3000" u="none" cap="none" strike="noStrike">
                <a:solidFill>
                  <a:schemeClr val="dk1"/>
                </a:solidFill>
                <a:latin typeface="Calibri"/>
                <a:ea typeface="Calibri"/>
                <a:cs typeface="Calibri"/>
                <a:sym typeface="Calibri"/>
              </a:rPr>
              <a:t> de la biodiversidad y el ecosistema fluvial del río Sequillo</a:t>
            </a:r>
            <a:endParaRPr b="0" i="0" sz="3000" u="none" cap="none" strike="noStrike">
              <a:solidFill>
                <a:schemeClr val="dk1"/>
              </a:solidFill>
              <a:latin typeface="Calibri"/>
              <a:ea typeface="Calibri"/>
              <a:cs typeface="Calibri"/>
              <a:sym typeface="Calibri"/>
            </a:endParaRPr>
          </a:p>
          <a:p>
            <a:pPr indent="-533400" lvl="0" marL="1371600" marR="0" rtl="0" algn="l">
              <a:lnSpc>
                <a:spcPct val="100000"/>
              </a:lnSpc>
              <a:spcBef>
                <a:spcPts val="0"/>
              </a:spcBef>
              <a:spcAft>
                <a:spcPts val="0"/>
              </a:spcAft>
              <a:buClr>
                <a:srgbClr val="2963C6"/>
              </a:buClr>
              <a:buSzPts val="3000"/>
              <a:buFont typeface="Calibri"/>
              <a:buChar char="➔"/>
            </a:pPr>
            <a:r>
              <a:rPr b="1" i="0" lang="en-US" sz="3000" u="none" cap="none" strike="noStrike">
                <a:solidFill>
                  <a:schemeClr val="dk1"/>
                </a:solidFill>
                <a:latin typeface="Calibri"/>
                <a:ea typeface="Calibri"/>
                <a:cs typeface="Calibri"/>
                <a:sym typeface="Calibri"/>
              </a:rPr>
              <a:t>Reducir la vulnerabilidad</a:t>
            </a:r>
            <a:r>
              <a:rPr b="0" i="0" lang="en-US" sz="3000" u="none" cap="none" strike="noStrike">
                <a:solidFill>
                  <a:schemeClr val="dk1"/>
                </a:solidFill>
                <a:latin typeface="Calibri"/>
                <a:ea typeface="Calibri"/>
                <a:cs typeface="Calibri"/>
                <a:sym typeface="Calibri"/>
              </a:rPr>
              <a:t> frente al cambio global mediante la implantación de soluciones basadas en la naturaleza</a:t>
            </a:r>
            <a:endParaRPr b="0" i="0" sz="3000" u="none" cap="none" strike="noStrike">
              <a:solidFill>
                <a:schemeClr val="dk1"/>
              </a:solidFill>
              <a:latin typeface="Calibri"/>
              <a:ea typeface="Calibri"/>
              <a:cs typeface="Calibri"/>
              <a:sym typeface="Calibri"/>
            </a:endParaRPr>
          </a:p>
          <a:p>
            <a:pPr indent="-533400" lvl="0" marL="1371600" marR="0" rtl="0" algn="l">
              <a:lnSpc>
                <a:spcPct val="100000"/>
              </a:lnSpc>
              <a:spcBef>
                <a:spcPts val="0"/>
              </a:spcBef>
              <a:spcAft>
                <a:spcPts val="0"/>
              </a:spcAft>
              <a:buClr>
                <a:srgbClr val="2963C6"/>
              </a:buClr>
              <a:buSzPts val="3000"/>
              <a:buFont typeface="Calibri"/>
              <a:buChar char="➔"/>
            </a:pPr>
            <a:r>
              <a:rPr b="0" i="0" lang="en-US" sz="3000" u="none" cap="none" strike="noStrike">
                <a:solidFill>
                  <a:schemeClr val="dk1"/>
                </a:solidFill>
                <a:latin typeface="Calibri"/>
                <a:ea typeface="Calibri"/>
                <a:cs typeface="Calibri"/>
                <a:sym typeface="Calibri"/>
              </a:rPr>
              <a:t>Generar </a:t>
            </a:r>
            <a:r>
              <a:rPr b="1" i="0" lang="en-US" sz="3000" u="none" cap="none" strike="noStrike">
                <a:solidFill>
                  <a:schemeClr val="dk1"/>
                </a:solidFill>
                <a:latin typeface="Calibri"/>
                <a:ea typeface="Calibri"/>
                <a:cs typeface="Calibri"/>
                <a:sym typeface="Calibri"/>
              </a:rPr>
              <a:t>herramientas de planificación</a:t>
            </a:r>
            <a:endParaRPr b="1" i="0" sz="3000" u="none" cap="none" strike="noStrike">
              <a:solidFill>
                <a:schemeClr val="dk1"/>
              </a:solidFill>
              <a:latin typeface="Calibri"/>
              <a:ea typeface="Calibri"/>
              <a:cs typeface="Calibri"/>
              <a:sym typeface="Calibri"/>
            </a:endParaRPr>
          </a:p>
          <a:p>
            <a:pPr indent="-533400" lvl="0" marL="1371600" marR="0" rtl="0" algn="l">
              <a:lnSpc>
                <a:spcPct val="100000"/>
              </a:lnSpc>
              <a:spcBef>
                <a:spcPts val="0"/>
              </a:spcBef>
              <a:spcAft>
                <a:spcPts val="0"/>
              </a:spcAft>
              <a:buClr>
                <a:srgbClr val="2963C6"/>
              </a:buClr>
              <a:buSzPts val="3000"/>
              <a:buFont typeface="Calibri"/>
              <a:buChar char="➔"/>
            </a:pPr>
            <a:r>
              <a:rPr b="1" i="0" lang="en-US" sz="3000" u="none" cap="none" strike="noStrike">
                <a:solidFill>
                  <a:schemeClr val="dk1"/>
                </a:solidFill>
                <a:latin typeface="Calibri"/>
                <a:ea typeface="Calibri"/>
                <a:cs typeface="Calibri"/>
                <a:sym typeface="Calibri"/>
              </a:rPr>
              <a:t>Mitigar el riesgo de inundaciones</a:t>
            </a:r>
            <a:r>
              <a:rPr b="0" i="0" lang="en-US" sz="3000" u="none" cap="none" strike="noStrike">
                <a:solidFill>
                  <a:schemeClr val="dk1"/>
                </a:solidFill>
                <a:latin typeface="Calibri"/>
                <a:ea typeface="Calibri"/>
                <a:cs typeface="Calibri"/>
                <a:sym typeface="Calibri"/>
              </a:rPr>
              <a:t> para proteger el patrimonio histórico y arquitectónico de la ciudad</a:t>
            </a:r>
            <a:endParaRPr b="0" i="0" sz="3000" u="none" cap="none" strike="noStrike">
              <a:solidFill>
                <a:schemeClr val="dk1"/>
              </a:solidFill>
              <a:latin typeface="Calibri"/>
              <a:ea typeface="Calibri"/>
              <a:cs typeface="Calibri"/>
              <a:sym typeface="Calibri"/>
            </a:endParaRPr>
          </a:p>
          <a:p>
            <a:pPr indent="-533400" lvl="0" marL="1371600" marR="0" rtl="0" algn="l">
              <a:lnSpc>
                <a:spcPct val="100000"/>
              </a:lnSpc>
              <a:spcBef>
                <a:spcPts val="0"/>
              </a:spcBef>
              <a:spcAft>
                <a:spcPts val="0"/>
              </a:spcAft>
              <a:buClr>
                <a:srgbClr val="2963C6"/>
              </a:buClr>
              <a:buSzPts val="3000"/>
              <a:buFont typeface="Calibri"/>
              <a:buChar char="➔"/>
            </a:pPr>
            <a:r>
              <a:rPr b="0" i="0" lang="en-US" sz="3000" u="none" cap="none" strike="noStrike">
                <a:solidFill>
                  <a:schemeClr val="dk1"/>
                </a:solidFill>
                <a:latin typeface="Calibri"/>
                <a:ea typeface="Calibri"/>
                <a:cs typeface="Calibri"/>
                <a:sym typeface="Calibri"/>
              </a:rPr>
              <a:t>Aumentar la concienciación, compromiso público, la conciencia de riesgo y la participación activa de la comunidad</a:t>
            </a:r>
            <a:endParaRPr b="0" i="0" sz="3000" u="none" cap="none" strike="noStrike">
              <a:solidFill>
                <a:schemeClr val="dk1"/>
              </a:solidFill>
              <a:latin typeface="Calibri"/>
              <a:ea typeface="Calibri"/>
              <a:cs typeface="Calibri"/>
              <a:sym typeface="Calibri"/>
            </a:endParaRPr>
          </a:p>
          <a:p>
            <a:pPr indent="-533400" lvl="0" marL="1371600" marR="0" rtl="0" algn="l">
              <a:lnSpc>
                <a:spcPct val="100000"/>
              </a:lnSpc>
              <a:spcBef>
                <a:spcPts val="0"/>
              </a:spcBef>
              <a:spcAft>
                <a:spcPts val="0"/>
              </a:spcAft>
              <a:buClr>
                <a:srgbClr val="2963C6"/>
              </a:buClr>
              <a:buSzPts val="3000"/>
              <a:buFont typeface="Calibri"/>
              <a:buChar char="➔"/>
            </a:pPr>
            <a:r>
              <a:rPr b="1" i="0" lang="en-US" sz="3000" u="none" cap="none" strike="noStrike">
                <a:solidFill>
                  <a:schemeClr val="dk1"/>
                </a:solidFill>
                <a:latin typeface="Calibri"/>
                <a:ea typeface="Calibri"/>
                <a:cs typeface="Calibri"/>
                <a:sym typeface="Calibri"/>
              </a:rPr>
              <a:t>Mejorar</a:t>
            </a:r>
            <a:r>
              <a:rPr b="0" i="0" lang="en-US" sz="3000" u="none" cap="none" strike="noStrike">
                <a:solidFill>
                  <a:schemeClr val="dk1"/>
                </a:solidFill>
                <a:latin typeface="Calibri"/>
                <a:ea typeface="Calibri"/>
                <a:cs typeface="Calibri"/>
                <a:sym typeface="Calibri"/>
              </a:rPr>
              <a:t> la </a:t>
            </a:r>
            <a:r>
              <a:rPr b="1" i="0" lang="en-US" sz="3000" u="none" cap="none" strike="noStrike">
                <a:solidFill>
                  <a:schemeClr val="dk1"/>
                </a:solidFill>
                <a:latin typeface="Calibri"/>
                <a:ea typeface="Calibri"/>
                <a:cs typeface="Calibri"/>
                <a:sym typeface="Calibri"/>
              </a:rPr>
              <a:t>resiliencia urbana</a:t>
            </a:r>
            <a:endParaRPr b="0" i="0" sz="3000" u="none" cap="none" strike="noStrike">
              <a:solidFill>
                <a:schemeClr val="dk1"/>
              </a:solidFill>
              <a:latin typeface="Calibri"/>
              <a:ea typeface="Calibri"/>
              <a:cs typeface="Calibri"/>
              <a:sym typeface="Calibri"/>
            </a:endParaRPr>
          </a:p>
          <a:p>
            <a:pPr indent="0" lvl="0" marL="1371600" marR="0" rtl="0" algn="l">
              <a:lnSpc>
                <a:spcPct val="100000"/>
              </a:lnSpc>
              <a:spcBef>
                <a:spcPts val="0"/>
              </a:spcBef>
              <a:spcAft>
                <a:spcPts val="0"/>
              </a:spcAft>
              <a:buClr>
                <a:srgbClr val="000000"/>
              </a:buClr>
              <a:buSzPts val="2900"/>
              <a:buFont typeface="Arial"/>
              <a:buNone/>
            </a:pPr>
            <a:r>
              <a:t/>
            </a:r>
            <a:endParaRPr b="0" i="0" sz="29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900"/>
              <a:buFont typeface="Arial"/>
              <a:buNone/>
            </a:pPr>
            <a:r>
              <a:t/>
            </a:r>
            <a:endParaRPr b="0" i="0" sz="2900" u="none" cap="none" strike="noStrike">
              <a:solidFill>
                <a:schemeClr val="dk1"/>
              </a:solidFill>
              <a:latin typeface="Calibri"/>
              <a:ea typeface="Calibri"/>
              <a:cs typeface="Calibri"/>
              <a:sym typeface="Calibri"/>
            </a:endParaRPr>
          </a:p>
          <a:p>
            <a:pPr indent="0" lvl="0" marL="685800" marR="0" rtl="0" algn="l">
              <a:lnSpc>
                <a:spcPct val="100000"/>
              </a:lnSpc>
              <a:spcBef>
                <a:spcPts val="0"/>
              </a:spcBef>
              <a:spcAft>
                <a:spcPts val="0"/>
              </a:spcAft>
              <a:buClr>
                <a:srgbClr val="000000"/>
              </a:buClr>
              <a:buSzPts val="2900"/>
              <a:buFont typeface="Arial"/>
              <a:buNone/>
            </a:pPr>
            <a:r>
              <a:t/>
            </a:r>
            <a:endParaRPr b="0" i="0" sz="29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4" name="Shape 324"/>
        <p:cNvGrpSpPr/>
        <p:nvPr/>
      </p:nvGrpSpPr>
      <p:grpSpPr>
        <a:xfrm>
          <a:off x="0" y="0"/>
          <a:ext cx="0" cy="0"/>
          <a:chOff x="0" y="0"/>
          <a:chExt cx="0" cy="0"/>
        </a:xfrm>
      </p:grpSpPr>
      <p:pic>
        <p:nvPicPr>
          <p:cNvPr descr="Mapa&#10;&#10;Descripción generada automáticamente" id="325" name="Google Shape;325;p25"/>
          <p:cNvPicPr preferRelativeResize="0"/>
          <p:nvPr/>
        </p:nvPicPr>
        <p:blipFill rotWithShape="1">
          <a:blip r:embed="rId3">
            <a:alphaModFix/>
          </a:blip>
          <a:srcRect b="0" l="10724" r="22746" t="0"/>
          <a:stretch/>
        </p:blipFill>
        <p:spPr>
          <a:xfrm>
            <a:off x="9221288" y="0"/>
            <a:ext cx="9066711" cy="9641063"/>
          </a:xfrm>
          <a:prstGeom prst="rect">
            <a:avLst/>
          </a:prstGeom>
          <a:noFill/>
          <a:ln>
            <a:noFill/>
          </a:ln>
        </p:spPr>
      </p:pic>
      <p:grpSp>
        <p:nvGrpSpPr>
          <p:cNvPr id="326" name="Google Shape;326;p25"/>
          <p:cNvGrpSpPr/>
          <p:nvPr/>
        </p:nvGrpSpPr>
        <p:grpSpPr>
          <a:xfrm>
            <a:off x="0" y="9543558"/>
            <a:ext cx="18514316" cy="805317"/>
            <a:chOff x="0" y="6362372"/>
            <a:chExt cx="12342878" cy="536878"/>
          </a:xfrm>
        </p:grpSpPr>
        <p:sp>
          <p:nvSpPr>
            <p:cNvPr id="327" name="Google Shape;327;p25"/>
            <p:cNvSpPr/>
            <p:nvPr/>
          </p:nvSpPr>
          <p:spPr>
            <a:xfrm>
              <a:off x="0" y="6369450"/>
              <a:ext cx="4437900" cy="529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Clr>
                  <a:srgbClr val="000000"/>
                </a:buClr>
                <a:buSzPts val="2100"/>
                <a:buFont typeface="Arial"/>
                <a:buNone/>
              </a:pPr>
              <a:r>
                <a:t/>
              </a:r>
              <a:endParaRPr b="0" i="0" sz="2100" u="none" cap="none" strike="noStrike">
                <a:solidFill>
                  <a:srgbClr val="000000"/>
                </a:solidFill>
                <a:latin typeface="Arial"/>
                <a:ea typeface="Arial"/>
                <a:cs typeface="Arial"/>
                <a:sym typeface="Arial"/>
              </a:endParaRPr>
            </a:p>
          </p:txBody>
        </p:sp>
        <p:pic>
          <p:nvPicPr>
            <p:cNvPr id="328" name="Google Shape;328;p25"/>
            <p:cNvPicPr preferRelativeResize="0"/>
            <p:nvPr/>
          </p:nvPicPr>
          <p:blipFill rotWithShape="1">
            <a:blip r:embed="rId4">
              <a:alphaModFix/>
            </a:blip>
            <a:srcRect b="0" l="0" r="0" t="0"/>
            <a:stretch/>
          </p:blipFill>
          <p:spPr>
            <a:xfrm>
              <a:off x="228600" y="6365677"/>
              <a:ext cx="680350" cy="471810"/>
            </a:xfrm>
            <a:prstGeom prst="rect">
              <a:avLst/>
            </a:prstGeom>
            <a:noFill/>
            <a:ln>
              <a:noFill/>
            </a:ln>
          </p:spPr>
        </p:pic>
        <p:pic>
          <p:nvPicPr>
            <p:cNvPr id="329" name="Google Shape;329;p25"/>
            <p:cNvPicPr preferRelativeResize="0"/>
            <p:nvPr/>
          </p:nvPicPr>
          <p:blipFill rotWithShape="1">
            <a:blip r:embed="rId5">
              <a:alphaModFix/>
            </a:blip>
            <a:srcRect b="0" l="0" r="0" t="0"/>
            <a:stretch/>
          </p:blipFill>
          <p:spPr>
            <a:xfrm>
              <a:off x="1121899" y="6399549"/>
              <a:ext cx="791071" cy="469593"/>
            </a:xfrm>
            <a:prstGeom prst="rect">
              <a:avLst/>
            </a:prstGeom>
            <a:noFill/>
            <a:ln>
              <a:noFill/>
            </a:ln>
          </p:spPr>
        </p:pic>
        <p:pic>
          <p:nvPicPr>
            <p:cNvPr id="330" name="Google Shape;330;p25"/>
            <p:cNvPicPr preferRelativeResize="0"/>
            <p:nvPr/>
          </p:nvPicPr>
          <p:blipFill rotWithShape="1">
            <a:blip r:embed="rId6">
              <a:alphaModFix/>
            </a:blip>
            <a:srcRect b="0" l="0" r="0" t="0"/>
            <a:stretch/>
          </p:blipFill>
          <p:spPr>
            <a:xfrm>
              <a:off x="2022020" y="6416974"/>
              <a:ext cx="1001218" cy="420511"/>
            </a:xfrm>
            <a:prstGeom prst="rect">
              <a:avLst/>
            </a:prstGeom>
            <a:noFill/>
            <a:ln>
              <a:noFill/>
            </a:ln>
          </p:spPr>
        </p:pic>
        <p:pic>
          <p:nvPicPr>
            <p:cNvPr id="331" name="Google Shape;331;p25"/>
            <p:cNvPicPr preferRelativeResize="0"/>
            <p:nvPr/>
          </p:nvPicPr>
          <p:blipFill rotWithShape="1">
            <a:blip r:embed="rId7">
              <a:alphaModFix/>
            </a:blip>
            <a:srcRect b="0" l="0" r="0" t="0"/>
            <a:stretch/>
          </p:blipFill>
          <p:spPr>
            <a:xfrm>
              <a:off x="3087399" y="6416974"/>
              <a:ext cx="677281" cy="408416"/>
            </a:xfrm>
            <a:prstGeom prst="rect">
              <a:avLst/>
            </a:prstGeom>
            <a:noFill/>
            <a:ln>
              <a:noFill/>
            </a:ln>
          </p:spPr>
        </p:pic>
        <p:pic>
          <p:nvPicPr>
            <p:cNvPr id="332" name="Google Shape;332;p25"/>
            <p:cNvPicPr preferRelativeResize="0"/>
            <p:nvPr/>
          </p:nvPicPr>
          <p:blipFill rotWithShape="1">
            <a:blip r:embed="rId8">
              <a:alphaModFix/>
            </a:blip>
            <a:srcRect b="0" l="0" r="7561" t="0"/>
            <a:stretch/>
          </p:blipFill>
          <p:spPr>
            <a:xfrm>
              <a:off x="4293354" y="6362372"/>
              <a:ext cx="8049523" cy="529716"/>
            </a:xfrm>
            <a:prstGeom prst="rect">
              <a:avLst/>
            </a:prstGeom>
            <a:noFill/>
            <a:ln>
              <a:noFill/>
            </a:ln>
          </p:spPr>
        </p:pic>
      </p:grpSp>
      <p:pic>
        <p:nvPicPr>
          <p:cNvPr id="333" name="Google Shape;333;p25"/>
          <p:cNvPicPr preferRelativeResize="0"/>
          <p:nvPr/>
        </p:nvPicPr>
        <p:blipFill rotWithShape="1">
          <a:blip r:embed="rId9">
            <a:alphaModFix/>
          </a:blip>
          <a:srcRect b="85191" l="0" r="84337" t="0"/>
          <a:stretch/>
        </p:blipFill>
        <p:spPr>
          <a:xfrm>
            <a:off x="0" y="0"/>
            <a:ext cx="2219701" cy="1477952"/>
          </a:xfrm>
          <a:prstGeom prst="rect">
            <a:avLst/>
          </a:prstGeom>
          <a:noFill/>
          <a:ln>
            <a:noFill/>
          </a:ln>
        </p:spPr>
      </p:pic>
      <p:pic>
        <p:nvPicPr>
          <p:cNvPr id="334" name="Google Shape;334;p25"/>
          <p:cNvPicPr preferRelativeResize="0"/>
          <p:nvPr/>
        </p:nvPicPr>
        <p:blipFill rotWithShape="1">
          <a:blip r:embed="rId10">
            <a:alphaModFix/>
          </a:blip>
          <a:srcRect b="0" l="0" r="0" t="0"/>
          <a:stretch/>
        </p:blipFill>
        <p:spPr>
          <a:xfrm>
            <a:off x="627978" y="188775"/>
            <a:ext cx="1747575" cy="1517775"/>
          </a:xfrm>
          <a:prstGeom prst="rect">
            <a:avLst/>
          </a:prstGeom>
          <a:noFill/>
          <a:ln>
            <a:noFill/>
          </a:ln>
        </p:spPr>
      </p:pic>
      <p:sp>
        <p:nvSpPr>
          <p:cNvPr id="335" name="Google Shape;335;p25"/>
          <p:cNvSpPr txBox="1"/>
          <p:nvPr/>
        </p:nvSpPr>
        <p:spPr>
          <a:xfrm>
            <a:off x="401588" y="2641875"/>
            <a:ext cx="8552700" cy="6372300"/>
          </a:xfrm>
          <a:prstGeom prst="rect">
            <a:avLst/>
          </a:prstGeom>
          <a:noFill/>
          <a:ln>
            <a:noFill/>
          </a:ln>
        </p:spPr>
        <p:txBody>
          <a:bodyPr anchorCtr="0" anchor="t" bIns="137150" lIns="137150" spcFirstLastPara="1" rIns="137150" wrap="square" tIns="137150">
            <a:spAutoFit/>
          </a:bodyPr>
          <a:lstStyle/>
          <a:p>
            <a:pPr indent="-552450" lvl="0" marL="685800" marR="0" rtl="0" algn="l">
              <a:lnSpc>
                <a:spcPct val="100000"/>
              </a:lnSpc>
              <a:spcBef>
                <a:spcPts val="0"/>
              </a:spcBef>
              <a:spcAft>
                <a:spcPts val="0"/>
              </a:spcAft>
              <a:buClr>
                <a:srgbClr val="FF0000"/>
              </a:buClr>
              <a:buSzPts val="3300"/>
              <a:buFont typeface="Calibri"/>
              <a:buChar char="●"/>
            </a:pPr>
            <a:r>
              <a:rPr b="1" lang="en-US" sz="3300">
                <a:solidFill>
                  <a:srgbClr val="FF0000"/>
                </a:solidFill>
                <a:latin typeface="Calibri"/>
                <a:ea typeface="Calibri"/>
                <a:cs typeface="Calibri"/>
                <a:sym typeface="Calibri"/>
              </a:rPr>
              <a:t>A1 - </a:t>
            </a:r>
            <a:r>
              <a:rPr b="1" i="0" lang="en-US" sz="3300" u="none" cap="none" strike="noStrike">
                <a:solidFill>
                  <a:srgbClr val="FF0000"/>
                </a:solidFill>
                <a:latin typeface="Calibri"/>
                <a:ea typeface="Calibri"/>
                <a:cs typeface="Calibri"/>
                <a:sym typeface="Calibri"/>
              </a:rPr>
              <a:t>Plan de Renaturalización urbana</a:t>
            </a:r>
            <a:endParaRPr b="1" i="0" sz="3300" u="none" cap="none" strike="noStrike">
              <a:solidFill>
                <a:srgbClr val="FF0000"/>
              </a:solidFill>
              <a:latin typeface="Calibri"/>
              <a:ea typeface="Calibri"/>
              <a:cs typeface="Calibri"/>
              <a:sym typeface="Calibri"/>
            </a:endParaRPr>
          </a:p>
          <a:p>
            <a:pPr indent="-552450" lvl="0" marL="685800" marR="0" rtl="0" algn="l">
              <a:lnSpc>
                <a:spcPct val="100000"/>
              </a:lnSpc>
              <a:spcBef>
                <a:spcPts val="0"/>
              </a:spcBef>
              <a:spcAft>
                <a:spcPts val="0"/>
              </a:spcAft>
              <a:buClr>
                <a:schemeClr val="dk1"/>
              </a:buClr>
              <a:buSzPts val="3300"/>
              <a:buFont typeface="Calibri"/>
              <a:buChar char="●"/>
            </a:pPr>
            <a:r>
              <a:rPr b="1" lang="en-US" sz="3300">
                <a:solidFill>
                  <a:schemeClr val="dk1"/>
                </a:solidFill>
                <a:latin typeface="Calibri"/>
                <a:ea typeface="Calibri"/>
                <a:cs typeface="Calibri"/>
                <a:sym typeface="Calibri"/>
              </a:rPr>
              <a:t>B1 - </a:t>
            </a:r>
            <a:r>
              <a:rPr b="1" i="0" lang="en-US" sz="3300" u="none" cap="none" strike="noStrike">
                <a:solidFill>
                  <a:schemeClr val="dk1"/>
                </a:solidFill>
                <a:latin typeface="Calibri"/>
                <a:ea typeface="Calibri"/>
                <a:cs typeface="Calibri"/>
                <a:sym typeface="Calibri"/>
              </a:rPr>
              <a:t>Recuperación del antiguo brazo del cauce del río Sequillo</a:t>
            </a:r>
            <a:endParaRPr b="0" i="0" sz="3300" u="none" cap="none" strike="noStrike">
              <a:solidFill>
                <a:schemeClr val="dk1"/>
              </a:solidFill>
              <a:latin typeface="Calibri"/>
              <a:ea typeface="Calibri"/>
              <a:cs typeface="Calibri"/>
              <a:sym typeface="Calibri"/>
            </a:endParaRPr>
          </a:p>
          <a:p>
            <a:pPr indent="-552450" lvl="0" marL="685800" marR="0" rtl="0" algn="l">
              <a:lnSpc>
                <a:spcPct val="100000"/>
              </a:lnSpc>
              <a:spcBef>
                <a:spcPts val="0"/>
              </a:spcBef>
              <a:spcAft>
                <a:spcPts val="0"/>
              </a:spcAft>
              <a:buClr>
                <a:schemeClr val="dk1"/>
              </a:buClr>
              <a:buSzPts val="3300"/>
              <a:buFont typeface="Calibri"/>
              <a:buChar char="●"/>
            </a:pPr>
            <a:r>
              <a:rPr b="1" lang="en-US" sz="3300">
                <a:solidFill>
                  <a:schemeClr val="dk1"/>
                </a:solidFill>
                <a:latin typeface="Calibri"/>
                <a:ea typeface="Calibri"/>
                <a:cs typeface="Calibri"/>
                <a:sym typeface="Calibri"/>
              </a:rPr>
              <a:t>B2 - </a:t>
            </a:r>
            <a:r>
              <a:rPr b="1" i="0" lang="en-US" sz="3300" u="none" cap="none" strike="noStrike">
                <a:solidFill>
                  <a:schemeClr val="dk1"/>
                </a:solidFill>
                <a:latin typeface="Calibri"/>
                <a:ea typeface="Calibri"/>
                <a:cs typeface="Calibri"/>
                <a:sym typeface="Calibri"/>
              </a:rPr>
              <a:t>Renaturalización del cauce y del entorno  del río Sequillo</a:t>
            </a:r>
            <a:endParaRPr b="1" i="0" sz="3300" u="none" cap="none" strike="noStrike">
              <a:solidFill>
                <a:schemeClr val="dk1"/>
              </a:solidFill>
              <a:latin typeface="Calibri"/>
              <a:ea typeface="Calibri"/>
              <a:cs typeface="Calibri"/>
              <a:sym typeface="Calibri"/>
            </a:endParaRPr>
          </a:p>
          <a:p>
            <a:pPr indent="-552450" lvl="0" marL="685800" marR="0" rtl="0" algn="l">
              <a:lnSpc>
                <a:spcPct val="100000"/>
              </a:lnSpc>
              <a:spcBef>
                <a:spcPts val="0"/>
              </a:spcBef>
              <a:spcAft>
                <a:spcPts val="0"/>
              </a:spcAft>
              <a:buClr>
                <a:schemeClr val="dk1"/>
              </a:buClr>
              <a:buSzPts val="3300"/>
              <a:buFont typeface="Calibri"/>
              <a:buChar char="●"/>
            </a:pPr>
            <a:r>
              <a:rPr b="1" lang="en-US" sz="3300">
                <a:solidFill>
                  <a:schemeClr val="dk1"/>
                </a:solidFill>
                <a:latin typeface="Calibri"/>
                <a:ea typeface="Calibri"/>
                <a:cs typeface="Calibri"/>
                <a:sym typeface="Calibri"/>
              </a:rPr>
              <a:t>B3 - </a:t>
            </a:r>
            <a:r>
              <a:rPr b="1" i="0" lang="en-US" sz="3300" u="none" cap="none" strike="noStrike">
                <a:solidFill>
                  <a:schemeClr val="dk1"/>
                </a:solidFill>
                <a:latin typeface="Calibri"/>
                <a:ea typeface="Calibri"/>
                <a:cs typeface="Calibri"/>
                <a:sym typeface="Calibri"/>
              </a:rPr>
              <a:t>Actuaciones de mitigación contra el riesgo de inundaciones (sobre edificios y bienes en zonas inundables)</a:t>
            </a:r>
            <a:endParaRPr b="1" i="0" sz="3300" u="none" cap="none" strike="noStrike">
              <a:solidFill>
                <a:schemeClr val="dk1"/>
              </a:solidFill>
              <a:latin typeface="Calibri"/>
              <a:ea typeface="Calibri"/>
              <a:cs typeface="Calibri"/>
              <a:sym typeface="Calibri"/>
            </a:endParaRPr>
          </a:p>
          <a:p>
            <a:pPr indent="-552450" lvl="0" marL="685800" marR="0" rtl="0" algn="l">
              <a:lnSpc>
                <a:spcPct val="100000"/>
              </a:lnSpc>
              <a:spcBef>
                <a:spcPts val="0"/>
              </a:spcBef>
              <a:spcAft>
                <a:spcPts val="0"/>
              </a:spcAft>
              <a:buClr>
                <a:schemeClr val="dk1"/>
              </a:buClr>
              <a:buSzPts val="3300"/>
              <a:buFont typeface="Calibri"/>
              <a:buChar char="●"/>
            </a:pPr>
            <a:r>
              <a:rPr b="1" lang="en-US" sz="3300">
                <a:solidFill>
                  <a:schemeClr val="dk1"/>
                </a:solidFill>
                <a:latin typeface="Calibri"/>
                <a:ea typeface="Calibri"/>
                <a:cs typeface="Calibri"/>
                <a:sym typeface="Calibri"/>
              </a:rPr>
              <a:t>C1 - </a:t>
            </a:r>
            <a:r>
              <a:rPr b="1" i="0" lang="en-US" sz="3300" u="none" cap="none" strike="noStrike">
                <a:solidFill>
                  <a:schemeClr val="dk1"/>
                </a:solidFill>
                <a:latin typeface="Calibri"/>
                <a:ea typeface="Calibri"/>
                <a:cs typeface="Calibri"/>
                <a:sym typeface="Calibri"/>
              </a:rPr>
              <a:t>Plan de Gobernanza y participación</a:t>
            </a:r>
            <a:endParaRPr b="1" i="0" sz="3300" u="none" cap="none" strike="noStrike">
              <a:solidFill>
                <a:schemeClr val="dk1"/>
              </a:solidFill>
              <a:latin typeface="Calibri"/>
              <a:ea typeface="Calibri"/>
              <a:cs typeface="Calibri"/>
              <a:sym typeface="Calibri"/>
            </a:endParaRPr>
          </a:p>
          <a:p>
            <a:pPr indent="-552450" lvl="0" marL="685800" marR="0" rtl="0" algn="l">
              <a:lnSpc>
                <a:spcPct val="100000"/>
              </a:lnSpc>
              <a:spcBef>
                <a:spcPts val="0"/>
              </a:spcBef>
              <a:spcAft>
                <a:spcPts val="0"/>
              </a:spcAft>
              <a:buClr>
                <a:schemeClr val="dk1"/>
              </a:buClr>
              <a:buSzPts val="3300"/>
              <a:buFont typeface="Calibri"/>
              <a:buChar char="●"/>
            </a:pPr>
            <a:r>
              <a:rPr b="1" lang="en-US" sz="3300">
                <a:solidFill>
                  <a:schemeClr val="dk1"/>
                </a:solidFill>
                <a:latin typeface="Calibri"/>
                <a:ea typeface="Calibri"/>
                <a:cs typeface="Calibri"/>
                <a:sym typeface="Calibri"/>
              </a:rPr>
              <a:t>C2 - </a:t>
            </a:r>
            <a:r>
              <a:rPr b="1" i="0" lang="en-US" sz="3300" u="none" cap="none" strike="noStrike">
                <a:solidFill>
                  <a:schemeClr val="dk1"/>
                </a:solidFill>
                <a:latin typeface="Calibri"/>
                <a:ea typeface="Calibri"/>
                <a:cs typeface="Calibri"/>
                <a:sym typeface="Calibri"/>
              </a:rPr>
              <a:t>Plan de Comunicación y sensibilización</a:t>
            </a:r>
            <a:endParaRPr b="1" i="0" sz="3300" u="none" cap="none" strike="noStrike">
              <a:solidFill>
                <a:schemeClr val="dk1"/>
              </a:solidFill>
              <a:latin typeface="Calibri"/>
              <a:ea typeface="Calibri"/>
              <a:cs typeface="Calibri"/>
              <a:sym typeface="Calibri"/>
            </a:endParaRPr>
          </a:p>
          <a:p>
            <a:pPr indent="-552450" lvl="0" marL="685800" marR="0" rtl="0" algn="l">
              <a:lnSpc>
                <a:spcPct val="100000"/>
              </a:lnSpc>
              <a:spcBef>
                <a:spcPts val="0"/>
              </a:spcBef>
              <a:spcAft>
                <a:spcPts val="0"/>
              </a:spcAft>
              <a:buClr>
                <a:schemeClr val="dk1"/>
              </a:buClr>
              <a:buSzPts val="3300"/>
              <a:buFont typeface="Calibri"/>
              <a:buChar char="●"/>
            </a:pPr>
            <a:r>
              <a:rPr b="1" lang="en-US" sz="3300">
                <a:solidFill>
                  <a:schemeClr val="dk1"/>
                </a:solidFill>
                <a:latin typeface="Calibri"/>
                <a:ea typeface="Calibri"/>
                <a:cs typeface="Calibri"/>
                <a:sym typeface="Calibri"/>
              </a:rPr>
              <a:t>C3 - </a:t>
            </a:r>
            <a:r>
              <a:rPr b="1" i="0" lang="en-US" sz="3300" u="none" cap="none" strike="noStrike">
                <a:solidFill>
                  <a:schemeClr val="dk1"/>
                </a:solidFill>
                <a:latin typeface="Calibri"/>
                <a:ea typeface="Calibri"/>
                <a:cs typeface="Calibri"/>
                <a:sym typeface="Calibri"/>
              </a:rPr>
              <a:t>Plan de Medición y Seguimiento indicadores</a:t>
            </a:r>
            <a:endParaRPr b="1" i="0" sz="3300" u="none" cap="none" strike="noStrike">
              <a:solidFill>
                <a:schemeClr val="dk1"/>
              </a:solidFill>
              <a:latin typeface="Calibri"/>
              <a:ea typeface="Calibri"/>
              <a:cs typeface="Calibri"/>
              <a:sym typeface="Calibri"/>
            </a:endParaRPr>
          </a:p>
        </p:txBody>
      </p:sp>
      <p:sp>
        <p:nvSpPr>
          <p:cNvPr id="336" name="Google Shape;336;p25"/>
          <p:cNvSpPr txBox="1"/>
          <p:nvPr/>
        </p:nvSpPr>
        <p:spPr>
          <a:xfrm>
            <a:off x="2014500" y="1578507"/>
            <a:ext cx="4500000" cy="1200600"/>
          </a:xfrm>
          <a:prstGeom prst="rect">
            <a:avLst/>
          </a:prstGeom>
          <a:noFill/>
          <a:ln>
            <a:noFill/>
          </a:ln>
        </p:spPr>
        <p:txBody>
          <a:bodyPr anchorCtr="0" anchor="t" bIns="137150" lIns="137150" spcFirstLastPara="1" rIns="137150" wrap="square" tIns="137150">
            <a:spAutoFit/>
          </a:bodyPr>
          <a:lstStyle/>
          <a:p>
            <a:pPr indent="0" lvl="0" marL="0" marR="0" rtl="0" algn="ctr">
              <a:lnSpc>
                <a:spcPct val="100000"/>
              </a:lnSpc>
              <a:spcBef>
                <a:spcPts val="0"/>
              </a:spcBef>
              <a:spcAft>
                <a:spcPts val="0"/>
              </a:spcAft>
              <a:buClr>
                <a:srgbClr val="000000"/>
              </a:buClr>
              <a:buSzPts val="5900"/>
              <a:buFont typeface="Arial"/>
              <a:buNone/>
            </a:pPr>
            <a:r>
              <a:rPr b="1" i="0" lang="en-US" sz="6000" u="none" cap="none" strike="noStrike">
                <a:solidFill>
                  <a:srgbClr val="204795"/>
                </a:solidFill>
                <a:latin typeface="Libre Franklin Medium"/>
                <a:ea typeface="Libre Franklin Medium"/>
                <a:cs typeface="Libre Franklin Medium"/>
                <a:sym typeface="Libre Franklin Medium"/>
              </a:rPr>
              <a:t>ACCIONES</a:t>
            </a:r>
            <a:endParaRPr b="0" i="0" sz="6000" u="none" cap="none" strike="noStrike">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0" name="Shape 340"/>
        <p:cNvGrpSpPr/>
        <p:nvPr/>
      </p:nvGrpSpPr>
      <p:grpSpPr>
        <a:xfrm>
          <a:off x="0" y="0"/>
          <a:ext cx="0" cy="0"/>
          <a:chOff x="0" y="0"/>
          <a:chExt cx="0" cy="0"/>
        </a:xfrm>
      </p:grpSpPr>
      <p:pic>
        <p:nvPicPr>
          <p:cNvPr id="341" name="Google Shape;341;p26"/>
          <p:cNvPicPr preferRelativeResize="0"/>
          <p:nvPr/>
        </p:nvPicPr>
        <p:blipFill rotWithShape="1">
          <a:blip r:embed="rId3">
            <a:alphaModFix/>
          </a:blip>
          <a:srcRect b="0" l="0" r="0" t="0"/>
          <a:stretch/>
        </p:blipFill>
        <p:spPr>
          <a:xfrm>
            <a:off x="0" y="9548515"/>
            <a:ext cx="1020525" cy="707714"/>
          </a:xfrm>
          <a:prstGeom prst="rect">
            <a:avLst/>
          </a:prstGeom>
          <a:noFill/>
          <a:ln>
            <a:noFill/>
          </a:ln>
        </p:spPr>
      </p:pic>
      <p:pic>
        <p:nvPicPr>
          <p:cNvPr id="342" name="Google Shape;342;p26"/>
          <p:cNvPicPr preferRelativeResize="0"/>
          <p:nvPr/>
        </p:nvPicPr>
        <p:blipFill rotWithShape="1">
          <a:blip r:embed="rId4">
            <a:alphaModFix/>
          </a:blip>
          <a:srcRect b="0" l="0" r="0" t="0"/>
          <a:stretch/>
        </p:blipFill>
        <p:spPr>
          <a:xfrm>
            <a:off x="1328249" y="9523198"/>
            <a:ext cx="1186606" cy="704389"/>
          </a:xfrm>
          <a:prstGeom prst="rect">
            <a:avLst/>
          </a:prstGeom>
          <a:noFill/>
          <a:ln>
            <a:noFill/>
          </a:ln>
        </p:spPr>
      </p:pic>
      <p:pic>
        <p:nvPicPr>
          <p:cNvPr id="343" name="Google Shape;343;p26"/>
          <p:cNvPicPr preferRelativeResize="0"/>
          <p:nvPr/>
        </p:nvPicPr>
        <p:blipFill rotWithShape="1">
          <a:blip r:embed="rId5">
            <a:alphaModFix/>
          </a:blip>
          <a:srcRect b="0" l="0" r="0" t="0"/>
          <a:stretch/>
        </p:blipFill>
        <p:spPr>
          <a:xfrm>
            <a:off x="2690130" y="9625461"/>
            <a:ext cx="1501827" cy="630767"/>
          </a:xfrm>
          <a:prstGeom prst="rect">
            <a:avLst/>
          </a:prstGeom>
          <a:noFill/>
          <a:ln>
            <a:noFill/>
          </a:ln>
        </p:spPr>
      </p:pic>
      <p:pic>
        <p:nvPicPr>
          <p:cNvPr id="344" name="Google Shape;344;p26"/>
          <p:cNvPicPr preferRelativeResize="0"/>
          <p:nvPr/>
        </p:nvPicPr>
        <p:blipFill rotWithShape="1">
          <a:blip r:embed="rId6">
            <a:alphaModFix/>
          </a:blip>
          <a:srcRect b="0" l="0" r="0" t="0"/>
          <a:stretch/>
        </p:blipFill>
        <p:spPr>
          <a:xfrm>
            <a:off x="4288199" y="9625461"/>
            <a:ext cx="1015920" cy="612625"/>
          </a:xfrm>
          <a:prstGeom prst="rect">
            <a:avLst/>
          </a:prstGeom>
          <a:noFill/>
          <a:ln>
            <a:noFill/>
          </a:ln>
        </p:spPr>
      </p:pic>
      <p:pic>
        <p:nvPicPr>
          <p:cNvPr id="345" name="Google Shape;345;p26"/>
          <p:cNvPicPr preferRelativeResize="0"/>
          <p:nvPr/>
        </p:nvPicPr>
        <p:blipFill rotWithShape="1">
          <a:blip r:embed="rId7">
            <a:alphaModFix/>
          </a:blip>
          <a:srcRect b="0" l="0" r="7556" t="0"/>
          <a:stretch/>
        </p:blipFill>
        <p:spPr>
          <a:xfrm>
            <a:off x="6213719" y="9492426"/>
            <a:ext cx="12074281" cy="794574"/>
          </a:xfrm>
          <a:prstGeom prst="rect">
            <a:avLst/>
          </a:prstGeom>
          <a:noFill/>
          <a:ln>
            <a:noFill/>
          </a:ln>
        </p:spPr>
      </p:pic>
      <p:pic>
        <p:nvPicPr>
          <p:cNvPr id="346" name="Google Shape;346;p26"/>
          <p:cNvPicPr preferRelativeResize="0"/>
          <p:nvPr/>
        </p:nvPicPr>
        <p:blipFill rotWithShape="1">
          <a:blip r:embed="rId8">
            <a:alphaModFix/>
          </a:blip>
          <a:srcRect b="0" l="0" r="0" t="0"/>
          <a:stretch/>
        </p:blipFill>
        <p:spPr>
          <a:xfrm>
            <a:off x="6712281" y="1188368"/>
            <a:ext cx="10547019" cy="7910264"/>
          </a:xfrm>
          <a:prstGeom prst="rect">
            <a:avLst/>
          </a:prstGeom>
          <a:noFill/>
          <a:ln>
            <a:noFill/>
          </a:ln>
        </p:spPr>
      </p:pic>
      <p:pic>
        <p:nvPicPr>
          <p:cNvPr id="347" name="Google Shape;347;p26"/>
          <p:cNvPicPr preferRelativeResize="0"/>
          <p:nvPr/>
        </p:nvPicPr>
        <p:blipFill rotWithShape="1">
          <a:blip r:embed="rId9">
            <a:alphaModFix/>
          </a:blip>
          <a:srcRect b="85191" l="0" r="84337" t="0"/>
          <a:stretch/>
        </p:blipFill>
        <p:spPr>
          <a:xfrm>
            <a:off x="0" y="-19050"/>
            <a:ext cx="2904499" cy="1933913"/>
          </a:xfrm>
          <a:prstGeom prst="rect">
            <a:avLst/>
          </a:prstGeom>
          <a:noFill/>
          <a:ln>
            <a:noFill/>
          </a:ln>
        </p:spPr>
      </p:pic>
      <p:sp>
        <p:nvSpPr>
          <p:cNvPr id="348" name="Google Shape;348;p26"/>
          <p:cNvSpPr txBox="1"/>
          <p:nvPr/>
        </p:nvSpPr>
        <p:spPr>
          <a:xfrm>
            <a:off x="1020525" y="1188363"/>
            <a:ext cx="5257800" cy="4998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4996"/>
              <a:buFont typeface="Arial"/>
              <a:buNone/>
            </a:pPr>
            <a:r>
              <a:rPr b="1" i="0" lang="en-US" sz="4996" u="sng" cap="none" strike="noStrike">
                <a:solidFill>
                  <a:srgbClr val="204795"/>
                </a:solidFill>
                <a:latin typeface="Arimo"/>
                <a:ea typeface="Arimo"/>
                <a:cs typeface="Arimo"/>
                <a:sym typeface="Arimo"/>
              </a:rPr>
              <a:t>PRESUPUESTO</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4996"/>
              <a:buFont typeface="Arial"/>
              <a:buNone/>
            </a:pPr>
            <a:r>
              <a:t/>
            </a:r>
            <a:endParaRPr b="1" i="0" sz="4996" u="sng" cap="none" strike="noStrike">
              <a:solidFill>
                <a:srgbClr val="204795"/>
              </a:solidFill>
              <a:latin typeface="Arimo"/>
              <a:ea typeface="Arimo"/>
              <a:cs typeface="Arimo"/>
              <a:sym typeface="Arimo"/>
            </a:endParaRPr>
          </a:p>
          <a:p>
            <a:pPr indent="0" lvl="0" marL="0" marR="0" rtl="0" algn="l">
              <a:lnSpc>
                <a:spcPct val="100000"/>
              </a:lnSpc>
              <a:spcBef>
                <a:spcPts val="0"/>
              </a:spcBef>
              <a:spcAft>
                <a:spcPts val="0"/>
              </a:spcAft>
              <a:buClr>
                <a:srgbClr val="000000"/>
              </a:buClr>
              <a:buSzPts val="4396"/>
              <a:buFont typeface="Arial"/>
              <a:buNone/>
            </a:pPr>
            <a:r>
              <a:rPr b="0" i="0" lang="en-US" sz="4396" u="none" cap="none" strike="noStrike">
                <a:solidFill>
                  <a:srgbClr val="000000"/>
                </a:solidFill>
                <a:latin typeface="Arial"/>
                <a:ea typeface="Arial"/>
                <a:cs typeface="Arial"/>
                <a:sym typeface="Arial"/>
              </a:rPr>
              <a:t>E</a:t>
            </a:r>
            <a:r>
              <a:rPr b="0" i="0" lang="en-US" sz="4496" u="none" cap="none" strike="noStrike">
                <a:solidFill>
                  <a:srgbClr val="000000"/>
                </a:solidFill>
                <a:latin typeface="Arial"/>
                <a:ea typeface="Arial"/>
                <a:cs typeface="Arial"/>
                <a:sym typeface="Arial"/>
              </a:rPr>
              <a:t>l proyecto cuenta con una financiación de </a:t>
            </a:r>
            <a:r>
              <a:rPr b="0" i="0" lang="en-US" sz="4496" u="sng" cap="none" strike="noStrike">
                <a:solidFill>
                  <a:srgbClr val="000000"/>
                </a:solidFill>
                <a:latin typeface="Arial"/>
                <a:ea typeface="Arial"/>
                <a:cs typeface="Arial"/>
                <a:sym typeface="Arial"/>
              </a:rPr>
              <a:t>1.391.547,76 €</a:t>
            </a:r>
            <a:r>
              <a:rPr b="0" i="0" lang="en-US" sz="4496" u="none" cap="none" strike="noStrike">
                <a:solidFill>
                  <a:srgbClr val="000000"/>
                </a:solidFill>
                <a:latin typeface="Arial"/>
                <a:ea typeface="Arial"/>
                <a:cs typeface="Arial"/>
                <a:sym typeface="Arial"/>
              </a:rPr>
              <a:t> y una inversión total de  </a:t>
            </a:r>
            <a:r>
              <a:rPr b="0" i="0" lang="en-US" sz="4496" u="sng" cap="none" strike="noStrike">
                <a:solidFill>
                  <a:srgbClr val="000000"/>
                </a:solidFill>
                <a:latin typeface="Arial"/>
                <a:ea typeface="Arial"/>
                <a:cs typeface="Arial"/>
                <a:sym typeface="Arial"/>
              </a:rPr>
              <a:t>1.464.787,12 €</a:t>
            </a:r>
            <a:endParaRPr b="0" i="0" sz="4496" u="sng" cap="none" strike="noStrike">
              <a:solidFill>
                <a:srgbClr val="000000"/>
              </a:solidFill>
              <a:latin typeface="Arial"/>
              <a:ea typeface="Arial"/>
              <a:cs typeface="Arial"/>
              <a:sym typeface="Arial"/>
            </a:endParaRPr>
          </a:p>
        </p:txBody>
      </p:sp>
      <p:pic>
        <p:nvPicPr>
          <p:cNvPr id="349" name="Google Shape;349;p26"/>
          <p:cNvPicPr preferRelativeResize="0"/>
          <p:nvPr/>
        </p:nvPicPr>
        <p:blipFill rotWithShape="1">
          <a:blip r:embed="rId10">
            <a:alphaModFix/>
          </a:blip>
          <a:srcRect b="0" l="0" r="0" t="0"/>
          <a:stretch/>
        </p:blipFill>
        <p:spPr>
          <a:xfrm>
            <a:off x="2438540" y="6897138"/>
            <a:ext cx="2292559" cy="1991043"/>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 name="Shape 353"/>
        <p:cNvGrpSpPr/>
        <p:nvPr/>
      </p:nvGrpSpPr>
      <p:grpSpPr>
        <a:xfrm>
          <a:off x="0" y="0"/>
          <a:ext cx="0" cy="0"/>
          <a:chOff x="0" y="0"/>
          <a:chExt cx="0" cy="0"/>
        </a:xfrm>
      </p:grpSpPr>
      <p:pic>
        <p:nvPicPr>
          <p:cNvPr id="354" name="Google Shape;354;p27"/>
          <p:cNvPicPr preferRelativeResize="0"/>
          <p:nvPr/>
        </p:nvPicPr>
        <p:blipFill rotWithShape="1">
          <a:blip r:embed="rId3">
            <a:alphaModFix/>
          </a:blip>
          <a:srcRect b="0" l="0" r="0" t="0"/>
          <a:stretch/>
        </p:blipFill>
        <p:spPr>
          <a:xfrm>
            <a:off x="2098353" y="2065678"/>
            <a:ext cx="14539006" cy="7192622"/>
          </a:xfrm>
          <a:prstGeom prst="rect">
            <a:avLst/>
          </a:prstGeom>
          <a:noFill/>
          <a:ln>
            <a:noFill/>
          </a:ln>
        </p:spPr>
      </p:pic>
      <p:pic>
        <p:nvPicPr>
          <p:cNvPr id="355" name="Google Shape;355;p27"/>
          <p:cNvPicPr preferRelativeResize="0"/>
          <p:nvPr/>
        </p:nvPicPr>
        <p:blipFill rotWithShape="1">
          <a:blip r:embed="rId4">
            <a:alphaModFix/>
          </a:blip>
          <a:srcRect b="0" l="0" r="0" t="0"/>
          <a:stretch/>
        </p:blipFill>
        <p:spPr>
          <a:xfrm>
            <a:off x="0" y="9548515"/>
            <a:ext cx="1020525" cy="707714"/>
          </a:xfrm>
          <a:prstGeom prst="rect">
            <a:avLst/>
          </a:prstGeom>
          <a:noFill/>
          <a:ln>
            <a:noFill/>
          </a:ln>
        </p:spPr>
      </p:pic>
      <p:pic>
        <p:nvPicPr>
          <p:cNvPr id="356" name="Google Shape;356;p27"/>
          <p:cNvPicPr preferRelativeResize="0"/>
          <p:nvPr/>
        </p:nvPicPr>
        <p:blipFill rotWithShape="1">
          <a:blip r:embed="rId5">
            <a:alphaModFix/>
          </a:blip>
          <a:srcRect b="0" l="0" r="0" t="0"/>
          <a:stretch/>
        </p:blipFill>
        <p:spPr>
          <a:xfrm>
            <a:off x="1328249" y="9523198"/>
            <a:ext cx="1186606" cy="704389"/>
          </a:xfrm>
          <a:prstGeom prst="rect">
            <a:avLst/>
          </a:prstGeom>
          <a:noFill/>
          <a:ln>
            <a:noFill/>
          </a:ln>
        </p:spPr>
      </p:pic>
      <p:pic>
        <p:nvPicPr>
          <p:cNvPr id="357" name="Google Shape;357;p27"/>
          <p:cNvPicPr preferRelativeResize="0"/>
          <p:nvPr/>
        </p:nvPicPr>
        <p:blipFill rotWithShape="1">
          <a:blip r:embed="rId6">
            <a:alphaModFix/>
          </a:blip>
          <a:srcRect b="0" l="0" r="0" t="0"/>
          <a:stretch/>
        </p:blipFill>
        <p:spPr>
          <a:xfrm>
            <a:off x="2690130" y="9625461"/>
            <a:ext cx="1501827" cy="630767"/>
          </a:xfrm>
          <a:prstGeom prst="rect">
            <a:avLst/>
          </a:prstGeom>
          <a:noFill/>
          <a:ln>
            <a:noFill/>
          </a:ln>
        </p:spPr>
      </p:pic>
      <p:pic>
        <p:nvPicPr>
          <p:cNvPr id="358" name="Google Shape;358;p27"/>
          <p:cNvPicPr preferRelativeResize="0"/>
          <p:nvPr/>
        </p:nvPicPr>
        <p:blipFill rotWithShape="1">
          <a:blip r:embed="rId7">
            <a:alphaModFix/>
          </a:blip>
          <a:srcRect b="0" l="0" r="0" t="0"/>
          <a:stretch/>
        </p:blipFill>
        <p:spPr>
          <a:xfrm>
            <a:off x="4288199" y="9625461"/>
            <a:ext cx="1015920" cy="612625"/>
          </a:xfrm>
          <a:prstGeom prst="rect">
            <a:avLst/>
          </a:prstGeom>
          <a:noFill/>
          <a:ln>
            <a:noFill/>
          </a:ln>
        </p:spPr>
      </p:pic>
      <p:pic>
        <p:nvPicPr>
          <p:cNvPr id="359" name="Google Shape;359;p27"/>
          <p:cNvPicPr preferRelativeResize="0"/>
          <p:nvPr/>
        </p:nvPicPr>
        <p:blipFill rotWithShape="1">
          <a:blip r:embed="rId8">
            <a:alphaModFix/>
          </a:blip>
          <a:srcRect b="0" l="0" r="7556" t="0"/>
          <a:stretch/>
        </p:blipFill>
        <p:spPr>
          <a:xfrm>
            <a:off x="6213719" y="9492426"/>
            <a:ext cx="12074281" cy="794574"/>
          </a:xfrm>
          <a:prstGeom prst="rect">
            <a:avLst/>
          </a:prstGeom>
          <a:noFill/>
          <a:ln>
            <a:noFill/>
          </a:ln>
        </p:spPr>
      </p:pic>
      <p:pic>
        <p:nvPicPr>
          <p:cNvPr id="360" name="Google Shape;360;p27"/>
          <p:cNvPicPr preferRelativeResize="0"/>
          <p:nvPr/>
        </p:nvPicPr>
        <p:blipFill rotWithShape="1">
          <a:blip r:embed="rId9">
            <a:alphaModFix/>
          </a:blip>
          <a:srcRect b="85191" l="0" r="84337" t="0"/>
          <a:stretch/>
        </p:blipFill>
        <p:spPr>
          <a:xfrm>
            <a:off x="0" y="0"/>
            <a:ext cx="2904499" cy="1933913"/>
          </a:xfrm>
          <a:prstGeom prst="rect">
            <a:avLst/>
          </a:prstGeom>
          <a:noFill/>
          <a:ln>
            <a:noFill/>
          </a:ln>
        </p:spPr>
      </p:pic>
      <p:sp>
        <p:nvSpPr>
          <p:cNvPr id="361" name="Google Shape;361;p27"/>
          <p:cNvSpPr txBox="1"/>
          <p:nvPr/>
        </p:nvSpPr>
        <p:spPr>
          <a:xfrm>
            <a:off x="2376168" y="241295"/>
            <a:ext cx="13535665" cy="1702690"/>
          </a:xfrm>
          <a:prstGeom prst="rect">
            <a:avLst/>
          </a:prstGeom>
          <a:noFill/>
          <a:ln>
            <a:noFill/>
          </a:ln>
        </p:spPr>
        <p:txBody>
          <a:bodyPr anchorCtr="0" anchor="t" bIns="0" lIns="0" spcFirstLastPara="1" rIns="0" wrap="square" tIns="0">
            <a:spAutoFit/>
          </a:bodyPr>
          <a:lstStyle/>
          <a:p>
            <a:pPr indent="0" lvl="0" marL="0" marR="0" rtl="0" algn="ctr">
              <a:lnSpc>
                <a:spcPct val="129005"/>
              </a:lnSpc>
              <a:spcBef>
                <a:spcPts val="0"/>
              </a:spcBef>
              <a:spcAft>
                <a:spcPts val="0"/>
              </a:spcAft>
              <a:buClr>
                <a:srgbClr val="000000"/>
              </a:buClr>
              <a:buSzPts val="5199"/>
              <a:buFont typeface="Arial"/>
              <a:buNone/>
            </a:pPr>
            <a:r>
              <a:rPr b="1" i="0" lang="en-US" sz="5199" u="sng" cap="none" strike="noStrike">
                <a:solidFill>
                  <a:srgbClr val="204795"/>
                </a:solidFill>
                <a:latin typeface="Arimo"/>
                <a:ea typeface="Arimo"/>
                <a:cs typeface="Arimo"/>
                <a:sym typeface="Arimo"/>
              </a:rPr>
              <a:t>CRONOGRAMA</a:t>
            </a:r>
            <a:endParaRPr b="0" i="0" sz="1400" u="none" cap="none" strike="noStrike">
              <a:solidFill>
                <a:srgbClr val="000000"/>
              </a:solidFill>
              <a:latin typeface="Arial"/>
              <a:ea typeface="Arial"/>
              <a:cs typeface="Arial"/>
              <a:sym typeface="Arial"/>
            </a:endParaRPr>
          </a:p>
          <a:p>
            <a:pPr indent="0" lvl="0" marL="0" marR="0" rtl="0" algn="ctr">
              <a:lnSpc>
                <a:spcPct val="129005"/>
              </a:lnSpc>
              <a:spcBef>
                <a:spcPts val="0"/>
              </a:spcBef>
              <a:spcAft>
                <a:spcPts val="0"/>
              </a:spcAft>
              <a:buClr>
                <a:srgbClr val="000000"/>
              </a:buClr>
              <a:buSzPts val="5199"/>
              <a:buFont typeface="Arial"/>
              <a:buNone/>
            </a:pPr>
            <a:r>
              <a:rPr b="0" i="0" lang="en-US" sz="5199" u="none" cap="none" strike="noStrike">
                <a:solidFill>
                  <a:srgbClr val="000000"/>
                </a:solidFill>
                <a:latin typeface="Arial"/>
                <a:ea typeface="Arial"/>
                <a:cs typeface="Arial"/>
                <a:sym typeface="Arial"/>
              </a:rPr>
              <a:t>Plazo del proyecto Rio- Rúa 2022 - 2025</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65" name="Shape 365"/>
        <p:cNvGrpSpPr/>
        <p:nvPr/>
      </p:nvGrpSpPr>
      <p:grpSpPr>
        <a:xfrm>
          <a:off x="0" y="0"/>
          <a:ext cx="0" cy="0"/>
          <a:chOff x="0" y="0"/>
          <a:chExt cx="0" cy="0"/>
        </a:xfrm>
      </p:grpSpPr>
      <p:pic>
        <p:nvPicPr>
          <p:cNvPr descr="Un edificio de piedra&#10;&#10;Descripción generada automáticamente con confianza media" id="366" name="Google Shape;366;p28"/>
          <p:cNvPicPr preferRelativeResize="0"/>
          <p:nvPr/>
        </p:nvPicPr>
        <p:blipFill rotWithShape="1">
          <a:blip r:embed="rId3">
            <a:alphaModFix amt="50000"/>
          </a:blip>
          <a:srcRect b="0" l="0" r="0" t="0"/>
          <a:stretch/>
        </p:blipFill>
        <p:spPr>
          <a:xfrm>
            <a:off x="0" y="-74298"/>
            <a:ext cx="18288000" cy="13716000"/>
          </a:xfrm>
          <a:prstGeom prst="rect">
            <a:avLst/>
          </a:prstGeom>
          <a:noFill/>
          <a:ln>
            <a:noFill/>
          </a:ln>
        </p:spPr>
      </p:pic>
      <p:sp>
        <p:nvSpPr>
          <p:cNvPr id="367" name="Google Shape;367;p28"/>
          <p:cNvSpPr txBox="1"/>
          <p:nvPr/>
        </p:nvSpPr>
        <p:spPr>
          <a:xfrm>
            <a:off x="4712750" y="1517781"/>
            <a:ext cx="1109400" cy="5910600"/>
          </a:xfrm>
          <a:prstGeom prst="rect">
            <a:avLst/>
          </a:prstGeom>
          <a:noFill/>
          <a:ln>
            <a:noFill/>
          </a:ln>
        </p:spPr>
        <p:txBody>
          <a:bodyPr anchorCtr="0" anchor="t" bIns="68550" lIns="137150" spcFirstLastPara="1" rIns="137150" wrap="square" tIns="68550">
            <a:spAutoFit/>
          </a:bodyPr>
          <a:lstStyle/>
          <a:p>
            <a:pPr indent="0" lvl="0" marL="0" marR="0" rtl="0" algn="l">
              <a:lnSpc>
                <a:spcPct val="100000"/>
              </a:lnSpc>
              <a:spcBef>
                <a:spcPts val="0"/>
              </a:spcBef>
              <a:spcAft>
                <a:spcPts val="0"/>
              </a:spcAft>
              <a:buClr>
                <a:srgbClr val="000000"/>
              </a:buClr>
              <a:buSzPts val="37500"/>
              <a:buFont typeface="Arial"/>
              <a:buNone/>
            </a:pPr>
            <a:r>
              <a:rPr b="0" i="0" lang="en-US" sz="37500" u="none" cap="none" strike="noStrike">
                <a:solidFill>
                  <a:srgbClr val="204795"/>
                </a:solidFill>
                <a:latin typeface="Calibri"/>
                <a:ea typeface="Calibri"/>
                <a:cs typeface="Calibri"/>
                <a:sym typeface="Calibri"/>
              </a:rPr>
              <a:t>4</a:t>
            </a:r>
            <a:endParaRPr b="0" i="0" sz="2100" u="none" cap="none" strike="noStrike">
              <a:solidFill>
                <a:srgbClr val="204795"/>
              </a:solidFill>
              <a:latin typeface="Arial"/>
              <a:ea typeface="Arial"/>
              <a:cs typeface="Arial"/>
              <a:sym typeface="Arial"/>
            </a:endParaRPr>
          </a:p>
        </p:txBody>
      </p:sp>
      <p:sp>
        <p:nvSpPr>
          <p:cNvPr id="368" name="Google Shape;368;p28"/>
          <p:cNvSpPr/>
          <p:nvPr/>
        </p:nvSpPr>
        <p:spPr>
          <a:xfrm>
            <a:off x="7600775" y="2164725"/>
            <a:ext cx="9432900" cy="4616700"/>
          </a:xfrm>
          <a:prstGeom prst="rect">
            <a:avLst/>
          </a:prstGeom>
          <a:noFill/>
          <a:ln>
            <a:noFill/>
          </a:ln>
        </p:spPr>
        <p:txBody>
          <a:bodyPr anchorCtr="0" anchor="t" bIns="68550" lIns="137150" spcFirstLastPara="1" rIns="137150" wrap="square" tIns="68550">
            <a:noAutofit/>
          </a:bodyPr>
          <a:lstStyle/>
          <a:p>
            <a:pPr indent="0" lvl="0" marL="0" marR="0" rtl="0" algn="l">
              <a:lnSpc>
                <a:spcPct val="100000"/>
              </a:lnSpc>
              <a:spcBef>
                <a:spcPts val="0"/>
              </a:spcBef>
              <a:spcAft>
                <a:spcPts val="0"/>
              </a:spcAft>
              <a:buClr>
                <a:srgbClr val="000000"/>
              </a:buClr>
              <a:buSzPts val="8100"/>
              <a:buFont typeface="Arial"/>
              <a:buNone/>
            </a:pPr>
            <a:br>
              <a:rPr b="1" i="0" lang="en-US" sz="5100" u="none" cap="none" strike="noStrike">
                <a:solidFill>
                  <a:srgbClr val="153451"/>
                </a:solidFill>
                <a:latin typeface="Libre Franklin Medium"/>
                <a:ea typeface="Libre Franklin Medium"/>
                <a:cs typeface="Libre Franklin Medium"/>
                <a:sym typeface="Libre Franklin Medium"/>
              </a:rPr>
            </a:br>
            <a:r>
              <a:rPr b="1" lang="en-US" sz="6000">
                <a:solidFill>
                  <a:srgbClr val="204795"/>
                </a:solidFill>
                <a:latin typeface="Libre Franklin Medium"/>
                <a:ea typeface="Libre Franklin Medium"/>
                <a:cs typeface="Libre Franklin Medium"/>
                <a:sym typeface="Libre Franklin Medium"/>
              </a:rPr>
              <a:t>Plan de renaturalización urbana, fluvial, y protección civil frente al riesgo de inundación</a:t>
            </a:r>
            <a:endParaRPr b="1" i="0" sz="6000" u="none" cap="none" strike="noStrike">
              <a:solidFill>
                <a:srgbClr val="204795"/>
              </a:solidFill>
              <a:latin typeface="Libre Franklin Medium"/>
              <a:ea typeface="Libre Franklin Medium"/>
              <a:cs typeface="Libre Franklin Medium"/>
              <a:sym typeface="Libre Franklin Medium"/>
            </a:endParaRPr>
          </a:p>
        </p:txBody>
      </p:sp>
      <p:grpSp>
        <p:nvGrpSpPr>
          <p:cNvPr id="369" name="Google Shape;369;p28"/>
          <p:cNvGrpSpPr/>
          <p:nvPr/>
        </p:nvGrpSpPr>
        <p:grpSpPr>
          <a:xfrm>
            <a:off x="-285112" y="9543558"/>
            <a:ext cx="18685129" cy="805317"/>
            <a:chOff x="-113875" y="6362372"/>
            <a:chExt cx="12456753" cy="536878"/>
          </a:xfrm>
        </p:grpSpPr>
        <p:sp>
          <p:nvSpPr>
            <p:cNvPr id="370" name="Google Shape;370;p28"/>
            <p:cNvSpPr/>
            <p:nvPr/>
          </p:nvSpPr>
          <p:spPr>
            <a:xfrm>
              <a:off x="-113875" y="6369450"/>
              <a:ext cx="4551900" cy="529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Clr>
                  <a:srgbClr val="000000"/>
                </a:buClr>
                <a:buSzPts val="2100"/>
                <a:buFont typeface="Arial"/>
                <a:buNone/>
              </a:pPr>
              <a:r>
                <a:t/>
              </a:r>
              <a:endParaRPr b="0" i="0" sz="2100" u="none" cap="none" strike="noStrike">
                <a:solidFill>
                  <a:srgbClr val="000000"/>
                </a:solidFill>
                <a:latin typeface="Arial"/>
                <a:ea typeface="Arial"/>
                <a:cs typeface="Arial"/>
                <a:sym typeface="Arial"/>
              </a:endParaRPr>
            </a:p>
          </p:txBody>
        </p:sp>
        <p:pic>
          <p:nvPicPr>
            <p:cNvPr id="371" name="Google Shape;371;p28"/>
            <p:cNvPicPr preferRelativeResize="0"/>
            <p:nvPr/>
          </p:nvPicPr>
          <p:blipFill rotWithShape="1">
            <a:blip r:embed="rId4">
              <a:alphaModFix/>
            </a:blip>
            <a:srcRect b="0" l="0" r="0" t="0"/>
            <a:stretch/>
          </p:blipFill>
          <p:spPr>
            <a:xfrm>
              <a:off x="228600" y="6365677"/>
              <a:ext cx="680350" cy="471810"/>
            </a:xfrm>
            <a:prstGeom prst="rect">
              <a:avLst/>
            </a:prstGeom>
            <a:noFill/>
            <a:ln>
              <a:noFill/>
            </a:ln>
          </p:spPr>
        </p:pic>
        <p:pic>
          <p:nvPicPr>
            <p:cNvPr id="372" name="Google Shape;372;p28"/>
            <p:cNvPicPr preferRelativeResize="0"/>
            <p:nvPr/>
          </p:nvPicPr>
          <p:blipFill rotWithShape="1">
            <a:blip r:embed="rId5">
              <a:alphaModFix/>
            </a:blip>
            <a:srcRect b="0" l="0" r="0" t="0"/>
            <a:stretch/>
          </p:blipFill>
          <p:spPr>
            <a:xfrm>
              <a:off x="1121899" y="6399549"/>
              <a:ext cx="791071" cy="469593"/>
            </a:xfrm>
            <a:prstGeom prst="rect">
              <a:avLst/>
            </a:prstGeom>
            <a:noFill/>
            <a:ln>
              <a:noFill/>
            </a:ln>
          </p:spPr>
        </p:pic>
        <p:pic>
          <p:nvPicPr>
            <p:cNvPr id="373" name="Google Shape;373;p28"/>
            <p:cNvPicPr preferRelativeResize="0"/>
            <p:nvPr/>
          </p:nvPicPr>
          <p:blipFill rotWithShape="1">
            <a:blip r:embed="rId6">
              <a:alphaModFix/>
            </a:blip>
            <a:srcRect b="0" l="0" r="0" t="0"/>
            <a:stretch/>
          </p:blipFill>
          <p:spPr>
            <a:xfrm>
              <a:off x="2022020" y="6416974"/>
              <a:ext cx="1001218" cy="420511"/>
            </a:xfrm>
            <a:prstGeom prst="rect">
              <a:avLst/>
            </a:prstGeom>
            <a:noFill/>
            <a:ln>
              <a:noFill/>
            </a:ln>
          </p:spPr>
        </p:pic>
        <p:pic>
          <p:nvPicPr>
            <p:cNvPr id="374" name="Google Shape;374;p28"/>
            <p:cNvPicPr preferRelativeResize="0"/>
            <p:nvPr/>
          </p:nvPicPr>
          <p:blipFill rotWithShape="1">
            <a:blip r:embed="rId7">
              <a:alphaModFix/>
            </a:blip>
            <a:srcRect b="0" l="0" r="0" t="0"/>
            <a:stretch/>
          </p:blipFill>
          <p:spPr>
            <a:xfrm>
              <a:off x="3087399" y="6416974"/>
              <a:ext cx="677281" cy="408416"/>
            </a:xfrm>
            <a:prstGeom prst="rect">
              <a:avLst/>
            </a:prstGeom>
            <a:noFill/>
            <a:ln>
              <a:noFill/>
            </a:ln>
          </p:spPr>
        </p:pic>
        <p:pic>
          <p:nvPicPr>
            <p:cNvPr id="375" name="Google Shape;375;p28"/>
            <p:cNvPicPr preferRelativeResize="0"/>
            <p:nvPr/>
          </p:nvPicPr>
          <p:blipFill rotWithShape="1">
            <a:blip r:embed="rId8">
              <a:alphaModFix/>
            </a:blip>
            <a:srcRect b="0" l="0" r="7561" t="0"/>
            <a:stretch/>
          </p:blipFill>
          <p:spPr>
            <a:xfrm>
              <a:off x="4293354" y="6362372"/>
              <a:ext cx="8049523" cy="529716"/>
            </a:xfrm>
            <a:prstGeom prst="rect">
              <a:avLst/>
            </a:prstGeom>
            <a:noFill/>
            <a:ln>
              <a:noFill/>
            </a:ln>
          </p:spPr>
        </p:pic>
      </p:grpSp>
      <p:pic>
        <p:nvPicPr>
          <p:cNvPr id="376" name="Google Shape;376;p28"/>
          <p:cNvPicPr preferRelativeResize="0"/>
          <p:nvPr/>
        </p:nvPicPr>
        <p:blipFill rotWithShape="1">
          <a:blip r:embed="rId9">
            <a:alphaModFix/>
          </a:blip>
          <a:srcRect b="0" l="0" r="0" t="0"/>
          <a:stretch/>
        </p:blipFill>
        <p:spPr>
          <a:xfrm>
            <a:off x="3" y="0"/>
            <a:ext cx="1747575" cy="151777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0" name="Shape 380"/>
        <p:cNvGrpSpPr/>
        <p:nvPr/>
      </p:nvGrpSpPr>
      <p:grpSpPr>
        <a:xfrm>
          <a:off x="0" y="0"/>
          <a:ext cx="0" cy="0"/>
          <a:chOff x="0" y="0"/>
          <a:chExt cx="0" cy="0"/>
        </a:xfrm>
      </p:grpSpPr>
      <p:grpSp>
        <p:nvGrpSpPr>
          <p:cNvPr id="381" name="Google Shape;381;p29"/>
          <p:cNvGrpSpPr/>
          <p:nvPr/>
        </p:nvGrpSpPr>
        <p:grpSpPr>
          <a:xfrm>
            <a:off x="0" y="9543558"/>
            <a:ext cx="18514316" cy="805317"/>
            <a:chOff x="0" y="6362372"/>
            <a:chExt cx="12342878" cy="536878"/>
          </a:xfrm>
        </p:grpSpPr>
        <p:sp>
          <p:nvSpPr>
            <p:cNvPr id="382" name="Google Shape;382;p29"/>
            <p:cNvSpPr/>
            <p:nvPr/>
          </p:nvSpPr>
          <p:spPr>
            <a:xfrm>
              <a:off x="0" y="6369450"/>
              <a:ext cx="4437900" cy="529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Clr>
                  <a:srgbClr val="000000"/>
                </a:buClr>
                <a:buSzPts val="2100"/>
                <a:buFont typeface="Arial"/>
                <a:buNone/>
              </a:pPr>
              <a:r>
                <a:t/>
              </a:r>
              <a:endParaRPr b="0" i="0" sz="2100" u="none" cap="none" strike="noStrike">
                <a:solidFill>
                  <a:srgbClr val="000000"/>
                </a:solidFill>
                <a:latin typeface="Arial"/>
                <a:ea typeface="Arial"/>
                <a:cs typeface="Arial"/>
                <a:sym typeface="Arial"/>
              </a:endParaRPr>
            </a:p>
          </p:txBody>
        </p:sp>
        <p:pic>
          <p:nvPicPr>
            <p:cNvPr id="383" name="Google Shape;383;p29"/>
            <p:cNvPicPr preferRelativeResize="0"/>
            <p:nvPr/>
          </p:nvPicPr>
          <p:blipFill rotWithShape="1">
            <a:blip r:embed="rId3">
              <a:alphaModFix/>
            </a:blip>
            <a:srcRect b="0" l="0" r="0" t="0"/>
            <a:stretch/>
          </p:blipFill>
          <p:spPr>
            <a:xfrm>
              <a:off x="228600" y="6365677"/>
              <a:ext cx="680350" cy="471810"/>
            </a:xfrm>
            <a:prstGeom prst="rect">
              <a:avLst/>
            </a:prstGeom>
            <a:noFill/>
            <a:ln>
              <a:noFill/>
            </a:ln>
          </p:spPr>
        </p:pic>
        <p:pic>
          <p:nvPicPr>
            <p:cNvPr id="384" name="Google Shape;384;p29"/>
            <p:cNvPicPr preferRelativeResize="0"/>
            <p:nvPr/>
          </p:nvPicPr>
          <p:blipFill rotWithShape="1">
            <a:blip r:embed="rId4">
              <a:alphaModFix/>
            </a:blip>
            <a:srcRect b="0" l="0" r="0" t="0"/>
            <a:stretch/>
          </p:blipFill>
          <p:spPr>
            <a:xfrm>
              <a:off x="1121899" y="6399549"/>
              <a:ext cx="791071" cy="469593"/>
            </a:xfrm>
            <a:prstGeom prst="rect">
              <a:avLst/>
            </a:prstGeom>
            <a:noFill/>
            <a:ln>
              <a:noFill/>
            </a:ln>
          </p:spPr>
        </p:pic>
        <p:pic>
          <p:nvPicPr>
            <p:cNvPr id="385" name="Google Shape;385;p29"/>
            <p:cNvPicPr preferRelativeResize="0"/>
            <p:nvPr/>
          </p:nvPicPr>
          <p:blipFill rotWithShape="1">
            <a:blip r:embed="rId5">
              <a:alphaModFix/>
            </a:blip>
            <a:srcRect b="0" l="0" r="0" t="0"/>
            <a:stretch/>
          </p:blipFill>
          <p:spPr>
            <a:xfrm>
              <a:off x="2022020" y="6416974"/>
              <a:ext cx="1001218" cy="420511"/>
            </a:xfrm>
            <a:prstGeom prst="rect">
              <a:avLst/>
            </a:prstGeom>
            <a:noFill/>
            <a:ln>
              <a:noFill/>
            </a:ln>
          </p:spPr>
        </p:pic>
        <p:pic>
          <p:nvPicPr>
            <p:cNvPr id="386" name="Google Shape;386;p29"/>
            <p:cNvPicPr preferRelativeResize="0"/>
            <p:nvPr/>
          </p:nvPicPr>
          <p:blipFill rotWithShape="1">
            <a:blip r:embed="rId6">
              <a:alphaModFix/>
            </a:blip>
            <a:srcRect b="0" l="0" r="0" t="0"/>
            <a:stretch/>
          </p:blipFill>
          <p:spPr>
            <a:xfrm>
              <a:off x="3087399" y="6416974"/>
              <a:ext cx="677281" cy="408416"/>
            </a:xfrm>
            <a:prstGeom prst="rect">
              <a:avLst/>
            </a:prstGeom>
            <a:noFill/>
            <a:ln>
              <a:noFill/>
            </a:ln>
          </p:spPr>
        </p:pic>
        <p:pic>
          <p:nvPicPr>
            <p:cNvPr id="387" name="Google Shape;387;p29"/>
            <p:cNvPicPr preferRelativeResize="0"/>
            <p:nvPr/>
          </p:nvPicPr>
          <p:blipFill rotWithShape="1">
            <a:blip r:embed="rId7">
              <a:alphaModFix/>
            </a:blip>
            <a:srcRect b="0" l="0" r="7561" t="0"/>
            <a:stretch/>
          </p:blipFill>
          <p:spPr>
            <a:xfrm>
              <a:off x="4293354" y="6362372"/>
              <a:ext cx="8049523" cy="529716"/>
            </a:xfrm>
            <a:prstGeom prst="rect">
              <a:avLst/>
            </a:prstGeom>
            <a:noFill/>
            <a:ln>
              <a:noFill/>
            </a:ln>
          </p:spPr>
        </p:pic>
      </p:grpSp>
      <p:pic>
        <p:nvPicPr>
          <p:cNvPr id="388" name="Google Shape;388;p29"/>
          <p:cNvPicPr preferRelativeResize="0"/>
          <p:nvPr/>
        </p:nvPicPr>
        <p:blipFill rotWithShape="1">
          <a:blip r:embed="rId8">
            <a:alphaModFix/>
          </a:blip>
          <a:srcRect b="85191" l="0" r="84337" t="0"/>
          <a:stretch/>
        </p:blipFill>
        <p:spPr>
          <a:xfrm>
            <a:off x="0" y="0"/>
            <a:ext cx="2219701" cy="1477952"/>
          </a:xfrm>
          <a:prstGeom prst="rect">
            <a:avLst/>
          </a:prstGeom>
          <a:noFill/>
          <a:ln>
            <a:noFill/>
          </a:ln>
        </p:spPr>
      </p:pic>
      <p:pic>
        <p:nvPicPr>
          <p:cNvPr id="389" name="Google Shape;389;p29"/>
          <p:cNvPicPr preferRelativeResize="0"/>
          <p:nvPr/>
        </p:nvPicPr>
        <p:blipFill rotWithShape="1">
          <a:blip r:embed="rId8">
            <a:alphaModFix/>
          </a:blip>
          <a:srcRect b="85191" l="0" r="84337" t="0"/>
          <a:stretch/>
        </p:blipFill>
        <p:spPr>
          <a:xfrm>
            <a:off x="0" y="0"/>
            <a:ext cx="2219701" cy="1477952"/>
          </a:xfrm>
          <a:prstGeom prst="rect">
            <a:avLst/>
          </a:prstGeom>
          <a:noFill/>
          <a:ln>
            <a:noFill/>
          </a:ln>
        </p:spPr>
      </p:pic>
      <p:pic>
        <p:nvPicPr>
          <p:cNvPr id="390" name="Google Shape;390;p29"/>
          <p:cNvPicPr preferRelativeResize="0"/>
          <p:nvPr/>
        </p:nvPicPr>
        <p:blipFill rotWithShape="1">
          <a:blip r:embed="rId9">
            <a:alphaModFix/>
          </a:blip>
          <a:srcRect b="0" l="0" r="0" t="0"/>
          <a:stretch/>
        </p:blipFill>
        <p:spPr>
          <a:xfrm>
            <a:off x="627978" y="188775"/>
            <a:ext cx="1747575" cy="1517775"/>
          </a:xfrm>
          <a:prstGeom prst="rect">
            <a:avLst/>
          </a:prstGeom>
          <a:noFill/>
          <a:ln>
            <a:noFill/>
          </a:ln>
        </p:spPr>
      </p:pic>
      <p:sp>
        <p:nvSpPr>
          <p:cNvPr id="391" name="Google Shape;391;p29"/>
          <p:cNvSpPr txBox="1"/>
          <p:nvPr/>
        </p:nvSpPr>
        <p:spPr>
          <a:xfrm>
            <a:off x="2375550" y="1833375"/>
            <a:ext cx="14914500" cy="785100"/>
          </a:xfrm>
          <a:prstGeom prst="rect">
            <a:avLst/>
          </a:prstGeom>
          <a:solidFill>
            <a:srgbClr val="2F5496"/>
          </a:solidFill>
          <a:ln cap="flat" cmpd="sng" w="9525">
            <a:solidFill>
              <a:srgbClr val="2F5496"/>
            </a:solidFill>
            <a:prstDash val="solid"/>
            <a:round/>
            <a:headEnd len="sm" w="sm" type="none"/>
            <a:tailEnd len="sm" w="sm" type="none"/>
          </a:ln>
        </p:spPr>
        <p:txBody>
          <a:bodyPr anchorCtr="0" anchor="t" bIns="137150" lIns="137150" spcFirstLastPara="1" rIns="137150" wrap="square" tIns="137150">
            <a:spAutoFit/>
          </a:bodyPr>
          <a:lstStyle/>
          <a:p>
            <a:pPr indent="0" lvl="0" marL="0" marR="0" rtl="0" algn="just">
              <a:lnSpc>
                <a:spcPct val="100000"/>
              </a:lnSpc>
              <a:spcBef>
                <a:spcPts val="0"/>
              </a:spcBef>
              <a:spcAft>
                <a:spcPts val="0"/>
              </a:spcAft>
              <a:buClr>
                <a:schemeClr val="dk1"/>
              </a:buClr>
              <a:buSzPts val="1700"/>
              <a:buFont typeface="Arial"/>
              <a:buNone/>
            </a:pPr>
            <a:r>
              <a:rPr b="1" i="0" lang="en-US" sz="3300" u="none" cap="none" strike="noStrike">
                <a:solidFill>
                  <a:schemeClr val="lt1"/>
                </a:solidFill>
                <a:latin typeface="Calibri"/>
                <a:ea typeface="Calibri"/>
                <a:cs typeface="Calibri"/>
                <a:sym typeface="Calibri"/>
              </a:rPr>
              <a:t>Identificación y cartografiado de los elementos existentes de infraestructura verde</a:t>
            </a:r>
            <a:endParaRPr b="1" i="0" sz="3300" u="none" cap="none" strike="noStrike">
              <a:solidFill>
                <a:schemeClr val="lt1"/>
              </a:solidFill>
              <a:latin typeface="Calibri"/>
              <a:ea typeface="Calibri"/>
              <a:cs typeface="Calibri"/>
              <a:sym typeface="Calibri"/>
            </a:endParaRPr>
          </a:p>
        </p:txBody>
      </p:sp>
      <p:sp>
        <p:nvSpPr>
          <p:cNvPr id="392" name="Google Shape;392;p29"/>
          <p:cNvSpPr txBox="1"/>
          <p:nvPr/>
        </p:nvSpPr>
        <p:spPr>
          <a:xfrm>
            <a:off x="2463972" y="-48000"/>
            <a:ext cx="15196200" cy="1754700"/>
          </a:xfrm>
          <a:prstGeom prst="rect">
            <a:avLst/>
          </a:prstGeom>
          <a:noFill/>
          <a:ln>
            <a:noFill/>
          </a:ln>
        </p:spPr>
        <p:txBody>
          <a:bodyPr anchorCtr="0" anchor="t" bIns="137150" lIns="137150" spcFirstLastPara="1" rIns="137150" wrap="square" tIns="137150">
            <a:spAutoFit/>
          </a:bodyPr>
          <a:lstStyle/>
          <a:p>
            <a:pPr indent="0" lvl="0" marL="0" marR="0" rtl="0" algn="ctr">
              <a:lnSpc>
                <a:spcPct val="100000"/>
              </a:lnSpc>
              <a:spcBef>
                <a:spcPts val="0"/>
              </a:spcBef>
              <a:spcAft>
                <a:spcPts val="0"/>
              </a:spcAft>
              <a:buClr>
                <a:srgbClr val="000000"/>
              </a:buClr>
              <a:buSzPts val="5000"/>
              <a:buFont typeface="Arial"/>
              <a:buNone/>
            </a:pPr>
            <a:r>
              <a:rPr b="0" i="0" lang="en-US" sz="4800" u="none" cap="none" strike="noStrike">
                <a:solidFill>
                  <a:srgbClr val="204795"/>
                </a:solidFill>
                <a:latin typeface="Libre Franklin Medium"/>
                <a:ea typeface="Libre Franklin Medium"/>
                <a:cs typeface="Libre Franklin Medium"/>
                <a:sym typeface="Libre Franklin Medium"/>
              </a:rPr>
              <a:t>Acción A: Plan de renaturalización urbana, fluvial y protección civil frente al riesgo de inundación</a:t>
            </a:r>
            <a:endParaRPr b="0" i="0" sz="1100" u="none" cap="none" strike="noStrike">
              <a:solidFill>
                <a:srgbClr val="000000"/>
              </a:solidFill>
              <a:latin typeface="Arial"/>
              <a:ea typeface="Arial"/>
              <a:cs typeface="Arial"/>
              <a:sym typeface="Arial"/>
            </a:endParaRPr>
          </a:p>
        </p:txBody>
      </p:sp>
      <p:pic>
        <p:nvPicPr>
          <p:cNvPr id="393" name="Google Shape;393;p29"/>
          <p:cNvPicPr preferRelativeResize="0"/>
          <p:nvPr/>
        </p:nvPicPr>
        <p:blipFill rotWithShape="1">
          <a:blip r:embed="rId10">
            <a:alphaModFix/>
          </a:blip>
          <a:srcRect b="0" l="7243" r="19146" t="0"/>
          <a:stretch/>
        </p:blipFill>
        <p:spPr>
          <a:xfrm>
            <a:off x="0" y="3827865"/>
            <a:ext cx="3692389" cy="4044034"/>
          </a:xfrm>
          <a:prstGeom prst="rect">
            <a:avLst/>
          </a:prstGeom>
          <a:noFill/>
          <a:ln>
            <a:noFill/>
          </a:ln>
        </p:spPr>
      </p:pic>
      <p:sp>
        <p:nvSpPr>
          <p:cNvPr id="394" name="Google Shape;394;p29"/>
          <p:cNvSpPr txBox="1"/>
          <p:nvPr/>
        </p:nvSpPr>
        <p:spPr>
          <a:xfrm>
            <a:off x="2375553" y="2729628"/>
            <a:ext cx="14914500" cy="785100"/>
          </a:xfrm>
          <a:prstGeom prst="rect">
            <a:avLst/>
          </a:prstGeom>
          <a:noFill/>
          <a:ln cap="flat" cmpd="sng" w="9525">
            <a:solidFill>
              <a:srgbClr val="2F5496"/>
            </a:solidFill>
            <a:prstDash val="solid"/>
            <a:round/>
            <a:headEnd len="sm" w="sm" type="none"/>
            <a:tailEnd len="sm" w="sm" type="none"/>
          </a:ln>
        </p:spPr>
        <p:txBody>
          <a:bodyPr anchorCtr="0" anchor="t" bIns="137150" lIns="137150" spcFirstLastPara="1" rIns="137150" wrap="square" tIns="137150">
            <a:spAutoFit/>
          </a:bodyPr>
          <a:lstStyle/>
          <a:p>
            <a:pPr indent="0" lvl="0" marL="0" marR="0" rtl="0" algn="just">
              <a:lnSpc>
                <a:spcPct val="100000"/>
              </a:lnSpc>
              <a:spcBef>
                <a:spcPts val="0"/>
              </a:spcBef>
              <a:spcAft>
                <a:spcPts val="0"/>
              </a:spcAft>
              <a:buClr>
                <a:schemeClr val="dk1"/>
              </a:buClr>
              <a:buSzPts val="1700"/>
              <a:buFont typeface="Arial"/>
              <a:buNone/>
            </a:pPr>
            <a:r>
              <a:rPr b="1" i="0" lang="en-US" sz="3300" u="none" cap="none" strike="noStrike">
                <a:solidFill>
                  <a:srgbClr val="2F5496"/>
                </a:solidFill>
                <a:latin typeface="Calibri"/>
                <a:ea typeface="Calibri"/>
                <a:cs typeface="Calibri"/>
                <a:sym typeface="Calibri"/>
              </a:rPr>
              <a:t>17 espacios y elementos de interés para formar el sistema de infraestructura verde</a:t>
            </a:r>
            <a:endParaRPr b="1" i="0" sz="3300" u="none" cap="none" strike="noStrike">
              <a:solidFill>
                <a:srgbClr val="2F5496"/>
              </a:solidFill>
              <a:latin typeface="Calibri"/>
              <a:ea typeface="Calibri"/>
              <a:cs typeface="Calibri"/>
              <a:sym typeface="Calibri"/>
            </a:endParaRPr>
          </a:p>
        </p:txBody>
      </p:sp>
      <p:pic>
        <p:nvPicPr>
          <p:cNvPr id="395" name="Google Shape;395;p29"/>
          <p:cNvPicPr preferRelativeResize="0"/>
          <p:nvPr/>
        </p:nvPicPr>
        <p:blipFill rotWithShape="1">
          <a:blip r:embed="rId11">
            <a:alphaModFix/>
          </a:blip>
          <a:srcRect b="1787" l="0" r="0" t="0"/>
          <a:stretch/>
        </p:blipFill>
        <p:spPr>
          <a:xfrm>
            <a:off x="7010034" y="3862545"/>
            <a:ext cx="3414231" cy="4009356"/>
          </a:xfrm>
          <a:prstGeom prst="rect">
            <a:avLst/>
          </a:prstGeom>
          <a:noFill/>
          <a:ln>
            <a:noFill/>
          </a:ln>
        </p:spPr>
      </p:pic>
      <p:pic>
        <p:nvPicPr>
          <p:cNvPr id="396" name="Google Shape;396;p29"/>
          <p:cNvPicPr preferRelativeResize="0"/>
          <p:nvPr/>
        </p:nvPicPr>
        <p:blipFill rotWithShape="1">
          <a:blip r:embed="rId12">
            <a:alphaModFix/>
          </a:blip>
          <a:srcRect b="0" l="8310" r="6713" t="606"/>
          <a:stretch/>
        </p:blipFill>
        <p:spPr>
          <a:xfrm>
            <a:off x="10546285" y="3894061"/>
            <a:ext cx="4134683" cy="4019341"/>
          </a:xfrm>
          <a:prstGeom prst="rect">
            <a:avLst/>
          </a:prstGeom>
          <a:noFill/>
          <a:ln>
            <a:noFill/>
          </a:ln>
        </p:spPr>
      </p:pic>
      <p:pic>
        <p:nvPicPr>
          <p:cNvPr id="397" name="Google Shape;397;p29"/>
          <p:cNvPicPr preferRelativeResize="0"/>
          <p:nvPr/>
        </p:nvPicPr>
        <p:blipFill rotWithShape="1">
          <a:blip r:embed="rId13">
            <a:alphaModFix/>
          </a:blip>
          <a:srcRect b="0" l="0" r="0" t="0"/>
          <a:stretch/>
        </p:blipFill>
        <p:spPr>
          <a:xfrm>
            <a:off x="14802986" y="3827865"/>
            <a:ext cx="3414230" cy="4085540"/>
          </a:xfrm>
          <a:prstGeom prst="rect">
            <a:avLst/>
          </a:prstGeom>
          <a:noFill/>
          <a:ln>
            <a:noFill/>
          </a:ln>
        </p:spPr>
      </p:pic>
      <p:sp>
        <p:nvSpPr>
          <p:cNvPr id="398" name="Google Shape;398;p29"/>
          <p:cNvSpPr txBox="1"/>
          <p:nvPr/>
        </p:nvSpPr>
        <p:spPr>
          <a:xfrm>
            <a:off x="70783" y="8033484"/>
            <a:ext cx="3621600" cy="600300"/>
          </a:xfrm>
          <a:prstGeom prst="rect">
            <a:avLst/>
          </a:prstGeom>
          <a:noFill/>
          <a:ln cap="flat" cmpd="sng" w="9525">
            <a:solidFill>
              <a:srgbClr val="2F5496"/>
            </a:solidFill>
            <a:prstDash val="solid"/>
            <a:round/>
            <a:headEnd len="sm" w="sm" type="none"/>
            <a:tailEnd len="sm" w="sm" type="none"/>
          </a:ln>
        </p:spPr>
        <p:txBody>
          <a:bodyPr anchorCtr="0" anchor="t" bIns="137150" lIns="137150" spcFirstLastPara="1" rIns="137150" wrap="square" tIns="137150">
            <a:spAutoFit/>
          </a:bodyPr>
          <a:lstStyle/>
          <a:p>
            <a:pPr indent="0" lvl="0" marL="0" marR="0" rtl="0" algn="ctr">
              <a:lnSpc>
                <a:spcPct val="100000"/>
              </a:lnSpc>
              <a:spcBef>
                <a:spcPts val="0"/>
              </a:spcBef>
              <a:spcAft>
                <a:spcPts val="0"/>
              </a:spcAft>
              <a:buClr>
                <a:schemeClr val="dk1"/>
              </a:buClr>
              <a:buSzPts val="1700"/>
              <a:buFont typeface="Arial"/>
              <a:buNone/>
            </a:pPr>
            <a:r>
              <a:rPr b="1" i="0" lang="en-US" sz="2100" u="none" cap="none" strike="noStrike">
                <a:solidFill>
                  <a:srgbClr val="2F5496"/>
                </a:solidFill>
                <a:latin typeface="Calibri"/>
                <a:ea typeface="Calibri"/>
                <a:cs typeface="Calibri"/>
                <a:sym typeface="Calibri"/>
              </a:rPr>
              <a:t>Red Natura 2000: ZEPA y ZEC</a:t>
            </a:r>
            <a:endParaRPr b="1" i="0" sz="2100" u="none" cap="none" strike="noStrike">
              <a:solidFill>
                <a:srgbClr val="2F5496"/>
              </a:solidFill>
              <a:latin typeface="Calibri"/>
              <a:ea typeface="Calibri"/>
              <a:cs typeface="Calibri"/>
              <a:sym typeface="Calibri"/>
            </a:endParaRPr>
          </a:p>
        </p:txBody>
      </p:sp>
      <p:sp>
        <p:nvSpPr>
          <p:cNvPr id="399" name="Google Shape;399;p29"/>
          <p:cNvSpPr txBox="1"/>
          <p:nvPr/>
        </p:nvSpPr>
        <p:spPr>
          <a:xfrm>
            <a:off x="7010034" y="8047203"/>
            <a:ext cx="3414300" cy="600300"/>
          </a:xfrm>
          <a:prstGeom prst="rect">
            <a:avLst/>
          </a:prstGeom>
          <a:noFill/>
          <a:ln cap="flat" cmpd="sng" w="9525">
            <a:solidFill>
              <a:srgbClr val="2F5496"/>
            </a:solidFill>
            <a:prstDash val="solid"/>
            <a:round/>
            <a:headEnd len="sm" w="sm" type="none"/>
            <a:tailEnd len="sm" w="sm" type="none"/>
          </a:ln>
        </p:spPr>
        <p:txBody>
          <a:bodyPr anchorCtr="0" anchor="t" bIns="137150" lIns="137150" spcFirstLastPara="1" rIns="137150" wrap="square" tIns="137150">
            <a:spAutoFit/>
          </a:bodyPr>
          <a:lstStyle/>
          <a:p>
            <a:pPr indent="0" lvl="0" marL="0" marR="0" rtl="0" algn="ctr">
              <a:lnSpc>
                <a:spcPct val="100000"/>
              </a:lnSpc>
              <a:spcBef>
                <a:spcPts val="0"/>
              </a:spcBef>
              <a:spcAft>
                <a:spcPts val="0"/>
              </a:spcAft>
              <a:buClr>
                <a:schemeClr val="dk1"/>
              </a:buClr>
              <a:buSzPts val="1700"/>
              <a:buFont typeface="Arial"/>
              <a:buNone/>
            </a:pPr>
            <a:r>
              <a:rPr b="1" i="0" lang="en-US" sz="2100" u="none" cap="none" strike="noStrike">
                <a:solidFill>
                  <a:srgbClr val="2F5496"/>
                </a:solidFill>
                <a:latin typeface="Calibri"/>
                <a:ea typeface="Calibri"/>
                <a:cs typeface="Calibri"/>
                <a:sym typeface="Calibri"/>
              </a:rPr>
              <a:t>El río Sequillo</a:t>
            </a:r>
            <a:endParaRPr b="1" i="0" sz="2100" u="none" cap="none" strike="noStrike">
              <a:solidFill>
                <a:srgbClr val="2F5496"/>
              </a:solidFill>
              <a:latin typeface="Calibri"/>
              <a:ea typeface="Calibri"/>
              <a:cs typeface="Calibri"/>
              <a:sym typeface="Calibri"/>
            </a:endParaRPr>
          </a:p>
        </p:txBody>
      </p:sp>
      <p:sp>
        <p:nvSpPr>
          <p:cNvPr id="400" name="Google Shape;400;p29"/>
          <p:cNvSpPr txBox="1"/>
          <p:nvPr/>
        </p:nvSpPr>
        <p:spPr>
          <a:xfrm>
            <a:off x="10546286" y="8047203"/>
            <a:ext cx="4134600" cy="600300"/>
          </a:xfrm>
          <a:prstGeom prst="rect">
            <a:avLst/>
          </a:prstGeom>
          <a:noFill/>
          <a:ln cap="flat" cmpd="sng" w="9525">
            <a:solidFill>
              <a:srgbClr val="2F5496"/>
            </a:solidFill>
            <a:prstDash val="solid"/>
            <a:round/>
            <a:headEnd len="sm" w="sm" type="none"/>
            <a:tailEnd len="sm" w="sm" type="none"/>
          </a:ln>
        </p:spPr>
        <p:txBody>
          <a:bodyPr anchorCtr="0" anchor="t" bIns="137150" lIns="137150" spcFirstLastPara="1" rIns="137150" wrap="square" tIns="137150">
            <a:spAutoFit/>
          </a:bodyPr>
          <a:lstStyle/>
          <a:p>
            <a:pPr indent="0" lvl="0" marL="0" marR="0" rtl="0" algn="ctr">
              <a:lnSpc>
                <a:spcPct val="100000"/>
              </a:lnSpc>
              <a:spcBef>
                <a:spcPts val="0"/>
              </a:spcBef>
              <a:spcAft>
                <a:spcPts val="0"/>
              </a:spcAft>
              <a:buClr>
                <a:schemeClr val="dk1"/>
              </a:buClr>
              <a:buSzPts val="1700"/>
              <a:buFont typeface="Arial"/>
              <a:buNone/>
            </a:pPr>
            <a:r>
              <a:rPr b="1" i="0" lang="en-US" sz="2100" u="none" cap="none" strike="noStrike">
                <a:solidFill>
                  <a:srgbClr val="2F5496"/>
                </a:solidFill>
                <a:latin typeface="Calibri"/>
                <a:ea typeface="Calibri"/>
                <a:cs typeface="Calibri"/>
                <a:sym typeface="Calibri"/>
              </a:rPr>
              <a:t>Los 19 arroyos</a:t>
            </a:r>
            <a:endParaRPr b="1" i="0" sz="2100" u="none" cap="none" strike="noStrike">
              <a:solidFill>
                <a:srgbClr val="2F5496"/>
              </a:solidFill>
              <a:latin typeface="Calibri"/>
              <a:ea typeface="Calibri"/>
              <a:cs typeface="Calibri"/>
              <a:sym typeface="Calibri"/>
            </a:endParaRPr>
          </a:p>
        </p:txBody>
      </p:sp>
      <p:sp>
        <p:nvSpPr>
          <p:cNvPr id="401" name="Google Shape;401;p29"/>
          <p:cNvSpPr txBox="1"/>
          <p:nvPr/>
        </p:nvSpPr>
        <p:spPr>
          <a:xfrm>
            <a:off x="14802986" y="8021832"/>
            <a:ext cx="3414300" cy="923400"/>
          </a:xfrm>
          <a:prstGeom prst="rect">
            <a:avLst/>
          </a:prstGeom>
          <a:noFill/>
          <a:ln cap="flat" cmpd="sng" w="9525">
            <a:solidFill>
              <a:srgbClr val="2F5496"/>
            </a:solidFill>
            <a:prstDash val="solid"/>
            <a:round/>
            <a:headEnd len="sm" w="sm" type="none"/>
            <a:tailEnd len="sm" w="sm" type="none"/>
          </a:ln>
        </p:spPr>
        <p:txBody>
          <a:bodyPr anchorCtr="0" anchor="t" bIns="137150" lIns="137150" spcFirstLastPara="1" rIns="137150" wrap="square" tIns="137150">
            <a:spAutoFit/>
          </a:bodyPr>
          <a:lstStyle/>
          <a:p>
            <a:pPr indent="0" lvl="0" marL="0" marR="0" rtl="0" algn="ctr">
              <a:lnSpc>
                <a:spcPct val="100000"/>
              </a:lnSpc>
              <a:spcBef>
                <a:spcPts val="0"/>
              </a:spcBef>
              <a:spcAft>
                <a:spcPts val="0"/>
              </a:spcAft>
              <a:buClr>
                <a:schemeClr val="dk1"/>
              </a:buClr>
              <a:buSzPts val="1700"/>
              <a:buFont typeface="Arial"/>
              <a:buNone/>
            </a:pPr>
            <a:r>
              <a:rPr b="1" i="0" lang="en-US" sz="2100" u="none" cap="none" strike="noStrike">
                <a:solidFill>
                  <a:srgbClr val="2F5496"/>
                </a:solidFill>
                <a:latin typeface="Calibri"/>
                <a:ea typeface="Calibri"/>
                <a:cs typeface="Calibri"/>
                <a:sym typeface="Calibri"/>
              </a:rPr>
              <a:t>Los canales de Castilla y Macías Picavea</a:t>
            </a:r>
            <a:endParaRPr b="1" i="0" sz="2100" u="none" cap="none" strike="noStrike">
              <a:solidFill>
                <a:srgbClr val="2F5496"/>
              </a:solidFill>
              <a:latin typeface="Calibri"/>
              <a:ea typeface="Calibri"/>
              <a:cs typeface="Calibri"/>
              <a:sym typeface="Calibri"/>
            </a:endParaRPr>
          </a:p>
        </p:txBody>
      </p:sp>
      <p:sp>
        <p:nvSpPr>
          <p:cNvPr id="402" name="Google Shape;402;p29"/>
          <p:cNvSpPr txBox="1"/>
          <p:nvPr/>
        </p:nvSpPr>
        <p:spPr>
          <a:xfrm>
            <a:off x="3827416" y="8047203"/>
            <a:ext cx="3060600" cy="1246800"/>
          </a:xfrm>
          <a:prstGeom prst="rect">
            <a:avLst/>
          </a:prstGeom>
          <a:noFill/>
          <a:ln cap="flat" cmpd="sng" w="9525">
            <a:solidFill>
              <a:srgbClr val="2F5496"/>
            </a:solidFill>
            <a:prstDash val="solid"/>
            <a:round/>
            <a:headEnd len="sm" w="sm" type="none"/>
            <a:tailEnd len="sm" w="sm" type="none"/>
          </a:ln>
        </p:spPr>
        <p:txBody>
          <a:bodyPr anchorCtr="0" anchor="t" bIns="137150" lIns="137150" spcFirstLastPara="1" rIns="137150" wrap="square" tIns="137150">
            <a:spAutoFit/>
          </a:bodyPr>
          <a:lstStyle/>
          <a:p>
            <a:pPr indent="0" lvl="0" marL="0" marR="0" rtl="0" algn="ctr">
              <a:lnSpc>
                <a:spcPct val="100000"/>
              </a:lnSpc>
              <a:spcBef>
                <a:spcPts val="0"/>
              </a:spcBef>
              <a:spcAft>
                <a:spcPts val="0"/>
              </a:spcAft>
              <a:buClr>
                <a:schemeClr val="dk1"/>
              </a:buClr>
              <a:buSzPts val="1700"/>
              <a:buFont typeface="Arial"/>
              <a:buNone/>
            </a:pPr>
            <a:r>
              <a:rPr b="1" i="0" lang="en-US" sz="2100" u="none" cap="none" strike="noStrike">
                <a:solidFill>
                  <a:srgbClr val="2F5496"/>
                </a:solidFill>
                <a:latin typeface="Calibri"/>
                <a:ea typeface="Calibri"/>
                <a:cs typeface="Calibri"/>
                <a:sym typeface="Calibri"/>
              </a:rPr>
              <a:t>Los terrenos de uso agrícola y forestal protegidos</a:t>
            </a:r>
            <a:endParaRPr b="1" i="0" sz="2100" u="none" cap="none" strike="noStrike">
              <a:solidFill>
                <a:srgbClr val="2F5496"/>
              </a:solidFill>
              <a:latin typeface="Calibri"/>
              <a:ea typeface="Calibri"/>
              <a:cs typeface="Calibri"/>
              <a:sym typeface="Calibri"/>
            </a:endParaRPr>
          </a:p>
        </p:txBody>
      </p:sp>
      <p:pic>
        <p:nvPicPr>
          <p:cNvPr id="403" name="Google Shape;403;p29"/>
          <p:cNvPicPr preferRelativeResize="0"/>
          <p:nvPr/>
        </p:nvPicPr>
        <p:blipFill rotWithShape="1">
          <a:blip r:embed="rId14">
            <a:alphaModFix/>
          </a:blip>
          <a:srcRect b="2422" l="15265" r="13832" t="1442"/>
          <a:stretch/>
        </p:blipFill>
        <p:spPr>
          <a:xfrm>
            <a:off x="3760617" y="3827865"/>
            <a:ext cx="3181188" cy="4044034"/>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7" name="Shape 407"/>
        <p:cNvGrpSpPr/>
        <p:nvPr/>
      </p:nvGrpSpPr>
      <p:grpSpPr>
        <a:xfrm>
          <a:off x="0" y="0"/>
          <a:ext cx="0" cy="0"/>
          <a:chOff x="0" y="0"/>
          <a:chExt cx="0" cy="0"/>
        </a:xfrm>
      </p:grpSpPr>
      <p:grpSp>
        <p:nvGrpSpPr>
          <p:cNvPr id="408" name="Google Shape;408;p30"/>
          <p:cNvGrpSpPr/>
          <p:nvPr/>
        </p:nvGrpSpPr>
        <p:grpSpPr>
          <a:xfrm>
            <a:off x="0" y="9543558"/>
            <a:ext cx="18514316" cy="805317"/>
            <a:chOff x="0" y="6362372"/>
            <a:chExt cx="12342878" cy="536878"/>
          </a:xfrm>
        </p:grpSpPr>
        <p:sp>
          <p:nvSpPr>
            <p:cNvPr id="409" name="Google Shape;409;p30"/>
            <p:cNvSpPr/>
            <p:nvPr/>
          </p:nvSpPr>
          <p:spPr>
            <a:xfrm>
              <a:off x="0" y="6369450"/>
              <a:ext cx="4437900" cy="529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Clr>
                  <a:srgbClr val="000000"/>
                </a:buClr>
                <a:buSzPts val="2100"/>
                <a:buFont typeface="Arial"/>
                <a:buNone/>
              </a:pPr>
              <a:r>
                <a:t/>
              </a:r>
              <a:endParaRPr b="0" i="0" sz="2100" u="none" cap="none" strike="noStrike">
                <a:solidFill>
                  <a:srgbClr val="000000"/>
                </a:solidFill>
                <a:latin typeface="Arial"/>
                <a:ea typeface="Arial"/>
                <a:cs typeface="Arial"/>
                <a:sym typeface="Arial"/>
              </a:endParaRPr>
            </a:p>
          </p:txBody>
        </p:sp>
        <p:pic>
          <p:nvPicPr>
            <p:cNvPr id="410" name="Google Shape;410;p30"/>
            <p:cNvPicPr preferRelativeResize="0"/>
            <p:nvPr/>
          </p:nvPicPr>
          <p:blipFill rotWithShape="1">
            <a:blip r:embed="rId3">
              <a:alphaModFix/>
            </a:blip>
            <a:srcRect b="0" l="0" r="0" t="0"/>
            <a:stretch/>
          </p:blipFill>
          <p:spPr>
            <a:xfrm>
              <a:off x="228600" y="6365677"/>
              <a:ext cx="680350" cy="471810"/>
            </a:xfrm>
            <a:prstGeom prst="rect">
              <a:avLst/>
            </a:prstGeom>
            <a:noFill/>
            <a:ln>
              <a:noFill/>
            </a:ln>
          </p:spPr>
        </p:pic>
        <p:pic>
          <p:nvPicPr>
            <p:cNvPr id="411" name="Google Shape;411;p30"/>
            <p:cNvPicPr preferRelativeResize="0"/>
            <p:nvPr/>
          </p:nvPicPr>
          <p:blipFill rotWithShape="1">
            <a:blip r:embed="rId4">
              <a:alphaModFix/>
            </a:blip>
            <a:srcRect b="0" l="0" r="0" t="0"/>
            <a:stretch/>
          </p:blipFill>
          <p:spPr>
            <a:xfrm>
              <a:off x="1121899" y="6399549"/>
              <a:ext cx="791071" cy="469593"/>
            </a:xfrm>
            <a:prstGeom prst="rect">
              <a:avLst/>
            </a:prstGeom>
            <a:noFill/>
            <a:ln>
              <a:noFill/>
            </a:ln>
          </p:spPr>
        </p:pic>
        <p:pic>
          <p:nvPicPr>
            <p:cNvPr id="412" name="Google Shape;412;p30"/>
            <p:cNvPicPr preferRelativeResize="0"/>
            <p:nvPr/>
          </p:nvPicPr>
          <p:blipFill rotWithShape="1">
            <a:blip r:embed="rId5">
              <a:alphaModFix/>
            </a:blip>
            <a:srcRect b="0" l="0" r="0" t="0"/>
            <a:stretch/>
          </p:blipFill>
          <p:spPr>
            <a:xfrm>
              <a:off x="2022020" y="6416974"/>
              <a:ext cx="1001218" cy="420511"/>
            </a:xfrm>
            <a:prstGeom prst="rect">
              <a:avLst/>
            </a:prstGeom>
            <a:noFill/>
            <a:ln>
              <a:noFill/>
            </a:ln>
          </p:spPr>
        </p:pic>
        <p:pic>
          <p:nvPicPr>
            <p:cNvPr id="413" name="Google Shape;413;p30"/>
            <p:cNvPicPr preferRelativeResize="0"/>
            <p:nvPr/>
          </p:nvPicPr>
          <p:blipFill rotWithShape="1">
            <a:blip r:embed="rId6">
              <a:alphaModFix/>
            </a:blip>
            <a:srcRect b="0" l="0" r="0" t="0"/>
            <a:stretch/>
          </p:blipFill>
          <p:spPr>
            <a:xfrm>
              <a:off x="3087399" y="6416974"/>
              <a:ext cx="677281" cy="408416"/>
            </a:xfrm>
            <a:prstGeom prst="rect">
              <a:avLst/>
            </a:prstGeom>
            <a:noFill/>
            <a:ln>
              <a:noFill/>
            </a:ln>
          </p:spPr>
        </p:pic>
        <p:pic>
          <p:nvPicPr>
            <p:cNvPr id="414" name="Google Shape;414;p30"/>
            <p:cNvPicPr preferRelativeResize="0"/>
            <p:nvPr/>
          </p:nvPicPr>
          <p:blipFill rotWithShape="1">
            <a:blip r:embed="rId7">
              <a:alphaModFix/>
            </a:blip>
            <a:srcRect b="0" l="0" r="7561" t="0"/>
            <a:stretch/>
          </p:blipFill>
          <p:spPr>
            <a:xfrm>
              <a:off x="4293354" y="6362372"/>
              <a:ext cx="8049523" cy="529716"/>
            </a:xfrm>
            <a:prstGeom prst="rect">
              <a:avLst/>
            </a:prstGeom>
            <a:noFill/>
            <a:ln>
              <a:noFill/>
            </a:ln>
          </p:spPr>
        </p:pic>
      </p:grpSp>
      <p:pic>
        <p:nvPicPr>
          <p:cNvPr id="415" name="Google Shape;415;p30"/>
          <p:cNvPicPr preferRelativeResize="0"/>
          <p:nvPr/>
        </p:nvPicPr>
        <p:blipFill rotWithShape="1">
          <a:blip r:embed="rId8">
            <a:alphaModFix/>
          </a:blip>
          <a:srcRect b="85191" l="0" r="84337" t="0"/>
          <a:stretch/>
        </p:blipFill>
        <p:spPr>
          <a:xfrm>
            <a:off x="0" y="0"/>
            <a:ext cx="2219701" cy="1477952"/>
          </a:xfrm>
          <a:prstGeom prst="rect">
            <a:avLst/>
          </a:prstGeom>
          <a:noFill/>
          <a:ln>
            <a:noFill/>
          </a:ln>
        </p:spPr>
      </p:pic>
      <p:pic>
        <p:nvPicPr>
          <p:cNvPr id="416" name="Google Shape;416;p30"/>
          <p:cNvPicPr preferRelativeResize="0"/>
          <p:nvPr/>
        </p:nvPicPr>
        <p:blipFill rotWithShape="1">
          <a:blip r:embed="rId8">
            <a:alphaModFix/>
          </a:blip>
          <a:srcRect b="85191" l="0" r="84337" t="0"/>
          <a:stretch/>
        </p:blipFill>
        <p:spPr>
          <a:xfrm>
            <a:off x="0" y="0"/>
            <a:ext cx="2219701" cy="1477952"/>
          </a:xfrm>
          <a:prstGeom prst="rect">
            <a:avLst/>
          </a:prstGeom>
          <a:noFill/>
          <a:ln>
            <a:noFill/>
          </a:ln>
        </p:spPr>
      </p:pic>
      <p:pic>
        <p:nvPicPr>
          <p:cNvPr id="417" name="Google Shape;417;p30"/>
          <p:cNvPicPr preferRelativeResize="0"/>
          <p:nvPr/>
        </p:nvPicPr>
        <p:blipFill rotWithShape="1">
          <a:blip r:embed="rId9">
            <a:alphaModFix/>
          </a:blip>
          <a:srcRect b="0" l="0" r="0" t="0"/>
          <a:stretch/>
        </p:blipFill>
        <p:spPr>
          <a:xfrm>
            <a:off x="627978" y="188775"/>
            <a:ext cx="1747575" cy="1517775"/>
          </a:xfrm>
          <a:prstGeom prst="rect">
            <a:avLst/>
          </a:prstGeom>
          <a:noFill/>
          <a:ln>
            <a:noFill/>
          </a:ln>
        </p:spPr>
      </p:pic>
      <p:sp>
        <p:nvSpPr>
          <p:cNvPr id="418" name="Google Shape;418;p30"/>
          <p:cNvSpPr txBox="1"/>
          <p:nvPr/>
        </p:nvSpPr>
        <p:spPr>
          <a:xfrm>
            <a:off x="2375550" y="1833375"/>
            <a:ext cx="14914500" cy="785100"/>
          </a:xfrm>
          <a:prstGeom prst="rect">
            <a:avLst/>
          </a:prstGeom>
          <a:solidFill>
            <a:srgbClr val="2F5496"/>
          </a:solidFill>
          <a:ln cap="flat" cmpd="sng" w="9525">
            <a:solidFill>
              <a:srgbClr val="2F5496"/>
            </a:solidFill>
            <a:prstDash val="solid"/>
            <a:round/>
            <a:headEnd len="sm" w="sm" type="none"/>
            <a:tailEnd len="sm" w="sm" type="none"/>
          </a:ln>
        </p:spPr>
        <p:txBody>
          <a:bodyPr anchorCtr="0" anchor="t" bIns="137150" lIns="137150" spcFirstLastPara="1" rIns="137150" wrap="square" tIns="137150">
            <a:spAutoFit/>
          </a:bodyPr>
          <a:lstStyle/>
          <a:p>
            <a:pPr indent="0" lvl="0" marL="0" marR="0" rtl="0" algn="just">
              <a:lnSpc>
                <a:spcPct val="100000"/>
              </a:lnSpc>
              <a:spcBef>
                <a:spcPts val="0"/>
              </a:spcBef>
              <a:spcAft>
                <a:spcPts val="0"/>
              </a:spcAft>
              <a:buClr>
                <a:schemeClr val="dk1"/>
              </a:buClr>
              <a:buSzPts val="1700"/>
              <a:buFont typeface="Arial"/>
              <a:buNone/>
            </a:pPr>
            <a:r>
              <a:rPr b="1" i="0" lang="en-US" sz="3300" u="none" cap="none" strike="noStrike">
                <a:solidFill>
                  <a:schemeClr val="lt1"/>
                </a:solidFill>
                <a:latin typeface="Calibri"/>
                <a:ea typeface="Calibri"/>
                <a:cs typeface="Calibri"/>
                <a:sym typeface="Calibri"/>
              </a:rPr>
              <a:t>Identificación y cartografiado de los elementos existentes de infraestructura verde</a:t>
            </a:r>
            <a:endParaRPr b="1" i="0" sz="3300" u="none" cap="none" strike="noStrike">
              <a:solidFill>
                <a:schemeClr val="lt1"/>
              </a:solidFill>
              <a:latin typeface="Calibri"/>
              <a:ea typeface="Calibri"/>
              <a:cs typeface="Calibri"/>
              <a:sym typeface="Calibri"/>
            </a:endParaRPr>
          </a:p>
        </p:txBody>
      </p:sp>
      <p:sp>
        <p:nvSpPr>
          <p:cNvPr id="419" name="Google Shape;419;p30"/>
          <p:cNvSpPr txBox="1"/>
          <p:nvPr/>
        </p:nvSpPr>
        <p:spPr>
          <a:xfrm>
            <a:off x="2463972" y="-48000"/>
            <a:ext cx="15196200" cy="1754700"/>
          </a:xfrm>
          <a:prstGeom prst="rect">
            <a:avLst/>
          </a:prstGeom>
          <a:noFill/>
          <a:ln>
            <a:noFill/>
          </a:ln>
        </p:spPr>
        <p:txBody>
          <a:bodyPr anchorCtr="0" anchor="t" bIns="137150" lIns="137150" spcFirstLastPara="1" rIns="137150" wrap="square" tIns="137150">
            <a:spAutoFit/>
          </a:bodyPr>
          <a:lstStyle/>
          <a:p>
            <a:pPr indent="0" lvl="0" marL="0" marR="0" rtl="0" algn="ctr">
              <a:lnSpc>
                <a:spcPct val="100000"/>
              </a:lnSpc>
              <a:spcBef>
                <a:spcPts val="0"/>
              </a:spcBef>
              <a:spcAft>
                <a:spcPts val="0"/>
              </a:spcAft>
              <a:buClr>
                <a:srgbClr val="000000"/>
              </a:buClr>
              <a:buSzPts val="5000"/>
              <a:buFont typeface="Arial"/>
              <a:buNone/>
            </a:pPr>
            <a:r>
              <a:rPr b="0" i="0" lang="en-US" sz="4800" u="none" cap="none" strike="noStrike">
                <a:solidFill>
                  <a:srgbClr val="204795"/>
                </a:solidFill>
                <a:latin typeface="Libre Franklin Medium"/>
                <a:ea typeface="Libre Franklin Medium"/>
                <a:cs typeface="Libre Franklin Medium"/>
                <a:sym typeface="Libre Franklin Medium"/>
              </a:rPr>
              <a:t>Acción A: Plan de renaturalización urbana, fluvial y protección civil frente al riesgo de inundación</a:t>
            </a:r>
            <a:endParaRPr b="0" i="0" sz="1100" u="none" cap="none" strike="noStrike">
              <a:solidFill>
                <a:srgbClr val="000000"/>
              </a:solidFill>
              <a:latin typeface="Arial"/>
              <a:ea typeface="Arial"/>
              <a:cs typeface="Arial"/>
              <a:sym typeface="Arial"/>
            </a:endParaRPr>
          </a:p>
        </p:txBody>
      </p:sp>
      <p:sp>
        <p:nvSpPr>
          <p:cNvPr id="420" name="Google Shape;420;p30"/>
          <p:cNvSpPr txBox="1"/>
          <p:nvPr/>
        </p:nvSpPr>
        <p:spPr>
          <a:xfrm>
            <a:off x="2375553" y="2729628"/>
            <a:ext cx="14914500" cy="785100"/>
          </a:xfrm>
          <a:prstGeom prst="rect">
            <a:avLst/>
          </a:prstGeom>
          <a:noFill/>
          <a:ln cap="flat" cmpd="sng" w="9525">
            <a:solidFill>
              <a:srgbClr val="2F5496"/>
            </a:solidFill>
            <a:prstDash val="solid"/>
            <a:round/>
            <a:headEnd len="sm" w="sm" type="none"/>
            <a:tailEnd len="sm" w="sm" type="none"/>
          </a:ln>
        </p:spPr>
        <p:txBody>
          <a:bodyPr anchorCtr="0" anchor="t" bIns="137150" lIns="137150" spcFirstLastPara="1" rIns="137150" wrap="square" tIns="137150">
            <a:spAutoFit/>
          </a:bodyPr>
          <a:lstStyle/>
          <a:p>
            <a:pPr indent="0" lvl="0" marL="0" marR="0" rtl="0" algn="just">
              <a:lnSpc>
                <a:spcPct val="100000"/>
              </a:lnSpc>
              <a:spcBef>
                <a:spcPts val="0"/>
              </a:spcBef>
              <a:spcAft>
                <a:spcPts val="0"/>
              </a:spcAft>
              <a:buClr>
                <a:schemeClr val="dk1"/>
              </a:buClr>
              <a:buSzPts val="1700"/>
              <a:buFont typeface="Arial"/>
              <a:buNone/>
            </a:pPr>
            <a:r>
              <a:rPr b="1" i="0" lang="en-US" sz="3300" u="none" cap="none" strike="noStrike">
                <a:solidFill>
                  <a:srgbClr val="2F5496"/>
                </a:solidFill>
                <a:latin typeface="Calibri"/>
                <a:ea typeface="Calibri"/>
                <a:cs typeface="Calibri"/>
                <a:sym typeface="Calibri"/>
              </a:rPr>
              <a:t>17 espacios y elementos de interés para formar el sistema de infraestructura verde</a:t>
            </a:r>
            <a:endParaRPr b="1" i="0" sz="3300" u="none" cap="none" strike="noStrike">
              <a:solidFill>
                <a:srgbClr val="2F5496"/>
              </a:solidFill>
              <a:latin typeface="Calibri"/>
              <a:ea typeface="Calibri"/>
              <a:cs typeface="Calibri"/>
              <a:sym typeface="Calibri"/>
            </a:endParaRPr>
          </a:p>
        </p:txBody>
      </p:sp>
      <p:sp>
        <p:nvSpPr>
          <p:cNvPr id="421" name="Google Shape;421;p30"/>
          <p:cNvSpPr txBox="1"/>
          <p:nvPr/>
        </p:nvSpPr>
        <p:spPr>
          <a:xfrm>
            <a:off x="70783" y="8033484"/>
            <a:ext cx="4464000" cy="600300"/>
          </a:xfrm>
          <a:prstGeom prst="rect">
            <a:avLst/>
          </a:prstGeom>
          <a:noFill/>
          <a:ln cap="flat" cmpd="sng" w="9525">
            <a:solidFill>
              <a:srgbClr val="2F5496"/>
            </a:solidFill>
            <a:prstDash val="solid"/>
            <a:round/>
            <a:headEnd len="sm" w="sm" type="none"/>
            <a:tailEnd len="sm" w="sm" type="none"/>
          </a:ln>
        </p:spPr>
        <p:txBody>
          <a:bodyPr anchorCtr="0" anchor="t" bIns="137150" lIns="137150" spcFirstLastPara="1" rIns="137150" wrap="square" tIns="137150">
            <a:spAutoFit/>
          </a:bodyPr>
          <a:lstStyle/>
          <a:p>
            <a:pPr indent="0" lvl="0" marL="0" marR="0" rtl="0" algn="ctr">
              <a:lnSpc>
                <a:spcPct val="100000"/>
              </a:lnSpc>
              <a:spcBef>
                <a:spcPts val="0"/>
              </a:spcBef>
              <a:spcAft>
                <a:spcPts val="0"/>
              </a:spcAft>
              <a:buClr>
                <a:schemeClr val="dk1"/>
              </a:buClr>
              <a:buSzPts val="1700"/>
              <a:buFont typeface="Arial"/>
              <a:buNone/>
            </a:pPr>
            <a:r>
              <a:rPr b="1" i="0" lang="en-US" sz="2100" u="none" cap="none" strike="noStrike">
                <a:solidFill>
                  <a:srgbClr val="2F5496"/>
                </a:solidFill>
                <a:latin typeface="Calibri"/>
                <a:ea typeface="Calibri"/>
                <a:cs typeface="Calibri"/>
                <a:sym typeface="Calibri"/>
              </a:rPr>
              <a:t>Las fuentes, abrevaderos, arcas …</a:t>
            </a:r>
            <a:endParaRPr b="1" i="0" sz="2100" u="none" cap="none" strike="noStrike">
              <a:solidFill>
                <a:srgbClr val="2F5496"/>
              </a:solidFill>
              <a:latin typeface="Calibri"/>
              <a:ea typeface="Calibri"/>
              <a:cs typeface="Calibri"/>
              <a:sym typeface="Calibri"/>
            </a:endParaRPr>
          </a:p>
        </p:txBody>
      </p:sp>
      <p:sp>
        <p:nvSpPr>
          <p:cNvPr id="422" name="Google Shape;422;p30"/>
          <p:cNvSpPr txBox="1"/>
          <p:nvPr/>
        </p:nvSpPr>
        <p:spPr>
          <a:xfrm>
            <a:off x="4730936" y="8057820"/>
            <a:ext cx="4706700" cy="600300"/>
          </a:xfrm>
          <a:prstGeom prst="rect">
            <a:avLst/>
          </a:prstGeom>
          <a:noFill/>
          <a:ln cap="flat" cmpd="sng" w="9525">
            <a:solidFill>
              <a:srgbClr val="2F5496"/>
            </a:solidFill>
            <a:prstDash val="solid"/>
            <a:round/>
            <a:headEnd len="sm" w="sm" type="none"/>
            <a:tailEnd len="sm" w="sm" type="none"/>
          </a:ln>
        </p:spPr>
        <p:txBody>
          <a:bodyPr anchorCtr="0" anchor="t" bIns="137150" lIns="137150" spcFirstLastPara="1" rIns="137150" wrap="square" tIns="137150">
            <a:spAutoFit/>
          </a:bodyPr>
          <a:lstStyle/>
          <a:p>
            <a:pPr indent="0" lvl="0" marL="0" marR="0" rtl="0" algn="ctr">
              <a:lnSpc>
                <a:spcPct val="100000"/>
              </a:lnSpc>
              <a:spcBef>
                <a:spcPts val="0"/>
              </a:spcBef>
              <a:spcAft>
                <a:spcPts val="0"/>
              </a:spcAft>
              <a:buClr>
                <a:schemeClr val="dk1"/>
              </a:buClr>
              <a:buSzPts val="1700"/>
              <a:buFont typeface="Arial"/>
              <a:buNone/>
            </a:pPr>
            <a:r>
              <a:rPr b="1" i="0" lang="en-US" sz="2100" u="none" cap="none" strike="noStrike">
                <a:solidFill>
                  <a:srgbClr val="2F5496"/>
                </a:solidFill>
                <a:latin typeface="Calibri"/>
                <a:ea typeface="Calibri"/>
                <a:cs typeface="Calibri"/>
                <a:sym typeface="Calibri"/>
              </a:rPr>
              <a:t>Los linderos entre parcelas agrícolas</a:t>
            </a:r>
            <a:endParaRPr b="1" i="0" sz="2100" u="none" cap="none" strike="noStrike">
              <a:solidFill>
                <a:srgbClr val="2F5496"/>
              </a:solidFill>
              <a:latin typeface="Calibri"/>
              <a:ea typeface="Calibri"/>
              <a:cs typeface="Calibri"/>
              <a:sym typeface="Calibri"/>
            </a:endParaRPr>
          </a:p>
        </p:txBody>
      </p:sp>
      <p:sp>
        <p:nvSpPr>
          <p:cNvPr id="423" name="Google Shape;423;p30"/>
          <p:cNvSpPr txBox="1"/>
          <p:nvPr/>
        </p:nvSpPr>
        <p:spPr>
          <a:xfrm>
            <a:off x="9582461" y="8055212"/>
            <a:ext cx="4981500" cy="600300"/>
          </a:xfrm>
          <a:prstGeom prst="rect">
            <a:avLst/>
          </a:prstGeom>
          <a:noFill/>
          <a:ln cap="flat" cmpd="sng" w="9525">
            <a:solidFill>
              <a:srgbClr val="2F5496"/>
            </a:solidFill>
            <a:prstDash val="solid"/>
            <a:round/>
            <a:headEnd len="sm" w="sm" type="none"/>
            <a:tailEnd len="sm" w="sm" type="none"/>
          </a:ln>
        </p:spPr>
        <p:txBody>
          <a:bodyPr anchorCtr="0" anchor="t" bIns="137150" lIns="137150" spcFirstLastPara="1" rIns="137150" wrap="square" tIns="137150">
            <a:spAutoFit/>
          </a:bodyPr>
          <a:lstStyle/>
          <a:p>
            <a:pPr indent="0" lvl="0" marL="0" marR="0" rtl="0" algn="ctr">
              <a:lnSpc>
                <a:spcPct val="100000"/>
              </a:lnSpc>
              <a:spcBef>
                <a:spcPts val="0"/>
              </a:spcBef>
              <a:spcAft>
                <a:spcPts val="0"/>
              </a:spcAft>
              <a:buClr>
                <a:schemeClr val="dk1"/>
              </a:buClr>
              <a:buSzPts val="1700"/>
              <a:buFont typeface="Arial"/>
              <a:buNone/>
            </a:pPr>
            <a:r>
              <a:rPr b="1" i="0" lang="en-US" sz="2100" u="none" cap="none" strike="noStrike">
                <a:solidFill>
                  <a:srgbClr val="2F5496"/>
                </a:solidFill>
                <a:latin typeface="Calibri"/>
                <a:ea typeface="Calibri"/>
                <a:cs typeface="Calibri"/>
                <a:sym typeface="Calibri"/>
              </a:rPr>
              <a:t>Los caminos arbolados</a:t>
            </a:r>
            <a:endParaRPr b="1" i="0" sz="2100" u="none" cap="none" strike="noStrike">
              <a:solidFill>
                <a:srgbClr val="2F5496"/>
              </a:solidFill>
              <a:latin typeface="Calibri"/>
              <a:ea typeface="Calibri"/>
              <a:cs typeface="Calibri"/>
              <a:sym typeface="Calibri"/>
            </a:endParaRPr>
          </a:p>
        </p:txBody>
      </p:sp>
      <p:sp>
        <p:nvSpPr>
          <p:cNvPr id="424" name="Google Shape;424;p30"/>
          <p:cNvSpPr txBox="1"/>
          <p:nvPr/>
        </p:nvSpPr>
        <p:spPr>
          <a:xfrm>
            <a:off x="14772455" y="8055213"/>
            <a:ext cx="3444900" cy="600300"/>
          </a:xfrm>
          <a:prstGeom prst="rect">
            <a:avLst/>
          </a:prstGeom>
          <a:noFill/>
          <a:ln cap="flat" cmpd="sng" w="9525">
            <a:solidFill>
              <a:srgbClr val="2F5496"/>
            </a:solidFill>
            <a:prstDash val="solid"/>
            <a:round/>
            <a:headEnd len="sm" w="sm" type="none"/>
            <a:tailEnd len="sm" w="sm" type="none"/>
          </a:ln>
        </p:spPr>
        <p:txBody>
          <a:bodyPr anchorCtr="0" anchor="t" bIns="137150" lIns="137150" spcFirstLastPara="1" rIns="137150" wrap="square" tIns="137150">
            <a:spAutoFit/>
          </a:bodyPr>
          <a:lstStyle/>
          <a:p>
            <a:pPr indent="0" lvl="0" marL="0" marR="0" rtl="0" algn="ctr">
              <a:lnSpc>
                <a:spcPct val="100000"/>
              </a:lnSpc>
              <a:spcBef>
                <a:spcPts val="0"/>
              </a:spcBef>
              <a:spcAft>
                <a:spcPts val="0"/>
              </a:spcAft>
              <a:buClr>
                <a:schemeClr val="dk1"/>
              </a:buClr>
              <a:buSzPts val="1700"/>
              <a:buFont typeface="Arial"/>
              <a:buNone/>
            </a:pPr>
            <a:r>
              <a:rPr b="1" i="0" lang="en-US" sz="2100" u="none" cap="none" strike="noStrike">
                <a:solidFill>
                  <a:srgbClr val="2F5496"/>
                </a:solidFill>
                <a:latin typeface="Calibri"/>
                <a:ea typeface="Calibri"/>
                <a:cs typeface="Calibri"/>
                <a:sym typeface="Calibri"/>
              </a:rPr>
              <a:t>Las vías pecuarias</a:t>
            </a:r>
            <a:endParaRPr b="1" i="0" sz="2100" u="none" cap="none" strike="noStrike">
              <a:solidFill>
                <a:srgbClr val="2F5496"/>
              </a:solidFill>
              <a:latin typeface="Calibri"/>
              <a:ea typeface="Calibri"/>
              <a:cs typeface="Calibri"/>
              <a:sym typeface="Calibri"/>
            </a:endParaRPr>
          </a:p>
        </p:txBody>
      </p:sp>
      <p:pic>
        <p:nvPicPr>
          <p:cNvPr descr="Mapa&#10;&#10;Descripción generada automáticamente" id="425" name="Google Shape;425;p30"/>
          <p:cNvPicPr preferRelativeResize="0"/>
          <p:nvPr/>
        </p:nvPicPr>
        <p:blipFill rotWithShape="1">
          <a:blip r:embed="rId10">
            <a:alphaModFix/>
          </a:blip>
          <a:srcRect b="0" l="0" r="0" t="0"/>
          <a:stretch/>
        </p:blipFill>
        <p:spPr>
          <a:xfrm>
            <a:off x="-34212" y="3803171"/>
            <a:ext cx="4569071" cy="4116110"/>
          </a:xfrm>
          <a:prstGeom prst="rect">
            <a:avLst/>
          </a:prstGeom>
          <a:noFill/>
          <a:ln>
            <a:noFill/>
          </a:ln>
        </p:spPr>
      </p:pic>
      <p:pic>
        <p:nvPicPr>
          <p:cNvPr descr="Imagen que contiene interior, edificio, piso, tabla&#10;&#10;Descripción generada automáticamente" id="426" name="Google Shape;426;p30"/>
          <p:cNvPicPr preferRelativeResize="0"/>
          <p:nvPr/>
        </p:nvPicPr>
        <p:blipFill rotWithShape="1">
          <a:blip r:embed="rId11">
            <a:alphaModFix/>
          </a:blip>
          <a:srcRect b="0" l="0" r="0" t="0"/>
          <a:stretch/>
        </p:blipFill>
        <p:spPr>
          <a:xfrm>
            <a:off x="4679708" y="4721546"/>
            <a:ext cx="4757902" cy="3219865"/>
          </a:xfrm>
          <a:prstGeom prst="rect">
            <a:avLst/>
          </a:prstGeom>
          <a:noFill/>
          <a:ln>
            <a:noFill/>
          </a:ln>
        </p:spPr>
      </p:pic>
      <p:pic>
        <p:nvPicPr>
          <p:cNvPr id="427" name="Google Shape;427;p30"/>
          <p:cNvPicPr preferRelativeResize="0"/>
          <p:nvPr/>
        </p:nvPicPr>
        <p:blipFill rotWithShape="1">
          <a:blip r:embed="rId12">
            <a:alphaModFix/>
          </a:blip>
          <a:srcRect b="0" l="0" r="0" t="0"/>
          <a:stretch/>
        </p:blipFill>
        <p:spPr>
          <a:xfrm>
            <a:off x="9582460" y="4217415"/>
            <a:ext cx="4981576" cy="3727133"/>
          </a:xfrm>
          <a:prstGeom prst="rect">
            <a:avLst/>
          </a:prstGeom>
          <a:noFill/>
          <a:ln>
            <a:noFill/>
          </a:ln>
        </p:spPr>
      </p:pic>
      <p:pic>
        <p:nvPicPr>
          <p:cNvPr id="428" name="Google Shape;428;p30"/>
          <p:cNvPicPr preferRelativeResize="0"/>
          <p:nvPr/>
        </p:nvPicPr>
        <p:blipFill rotWithShape="1">
          <a:blip r:embed="rId13">
            <a:alphaModFix/>
          </a:blip>
          <a:srcRect b="0" l="0" r="0" t="0"/>
          <a:stretch/>
        </p:blipFill>
        <p:spPr>
          <a:xfrm>
            <a:off x="14772453" y="3814968"/>
            <a:ext cx="3444761" cy="4116111"/>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2" name="Shape 432"/>
        <p:cNvGrpSpPr/>
        <p:nvPr/>
      </p:nvGrpSpPr>
      <p:grpSpPr>
        <a:xfrm>
          <a:off x="0" y="0"/>
          <a:ext cx="0" cy="0"/>
          <a:chOff x="0" y="0"/>
          <a:chExt cx="0" cy="0"/>
        </a:xfrm>
      </p:grpSpPr>
      <p:grpSp>
        <p:nvGrpSpPr>
          <p:cNvPr id="433" name="Google Shape;433;p31"/>
          <p:cNvGrpSpPr/>
          <p:nvPr/>
        </p:nvGrpSpPr>
        <p:grpSpPr>
          <a:xfrm>
            <a:off x="0" y="9543558"/>
            <a:ext cx="18514316" cy="805317"/>
            <a:chOff x="0" y="6362372"/>
            <a:chExt cx="12342878" cy="536878"/>
          </a:xfrm>
        </p:grpSpPr>
        <p:sp>
          <p:nvSpPr>
            <p:cNvPr id="434" name="Google Shape;434;p31"/>
            <p:cNvSpPr/>
            <p:nvPr/>
          </p:nvSpPr>
          <p:spPr>
            <a:xfrm>
              <a:off x="0" y="6369450"/>
              <a:ext cx="4437900" cy="529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Clr>
                  <a:srgbClr val="000000"/>
                </a:buClr>
                <a:buSzPts val="2100"/>
                <a:buFont typeface="Arial"/>
                <a:buNone/>
              </a:pPr>
              <a:r>
                <a:t/>
              </a:r>
              <a:endParaRPr b="0" i="0" sz="2100" u="none" cap="none" strike="noStrike">
                <a:solidFill>
                  <a:srgbClr val="000000"/>
                </a:solidFill>
                <a:latin typeface="Arial"/>
                <a:ea typeface="Arial"/>
                <a:cs typeface="Arial"/>
                <a:sym typeface="Arial"/>
              </a:endParaRPr>
            </a:p>
          </p:txBody>
        </p:sp>
        <p:pic>
          <p:nvPicPr>
            <p:cNvPr id="435" name="Google Shape;435;p31"/>
            <p:cNvPicPr preferRelativeResize="0"/>
            <p:nvPr/>
          </p:nvPicPr>
          <p:blipFill rotWithShape="1">
            <a:blip r:embed="rId3">
              <a:alphaModFix/>
            </a:blip>
            <a:srcRect b="0" l="0" r="0" t="0"/>
            <a:stretch/>
          </p:blipFill>
          <p:spPr>
            <a:xfrm>
              <a:off x="228600" y="6365677"/>
              <a:ext cx="680350" cy="471810"/>
            </a:xfrm>
            <a:prstGeom prst="rect">
              <a:avLst/>
            </a:prstGeom>
            <a:noFill/>
            <a:ln>
              <a:noFill/>
            </a:ln>
          </p:spPr>
        </p:pic>
        <p:pic>
          <p:nvPicPr>
            <p:cNvPr id="436" name="Google Shape;436;p31"/>
            <p:cNvPicPr preferRelativeResize="0"/>
            <p:nvPr/>
          </p:nvPicPr>
          <p:blipFill rotWithShape="1">
            <a:blip r:embed="rId4">
              <a:alphaModFix/>
            </a:blip>
            <a:srcRect b="0" l="0" r="0" t="0"/>
            <a:stretch/>
          </p:blipFill>
          <p:spPr>
            <a:xfrm>
              <a:off x="1121899" y="6399549"/>
              <a:ext cx="791071" cy="469593"/>
            </a:xfrm>
            <a:prstGeom prst="rect">
              <a:avLst/>
            </a:prstGeom>
            <a:noFill/>
            <a:ln>
              <a:noFill/>
            </a:ln>
          </p:spPr>
        </p:pic>
        <p:pic>
          <p:nvPicPr>
            <p:cNvPr id="437" name="Google Shape;437;p31"/>
            <p:cNvPicPr preferRelativeResize="0"/>
            <p:nvPr/>
          </p:nvPicPr>
          <p:blipFill rotWithShape="1">
            <a:blip r:embed="rId5">
              <a:alphaModFix/>
            </a:blip>
            <a:srcRect b="0" l="0" r="0" t="0"/>
            <a:stretch/>
          </p:blipFill>
          <p:spPr>
            <a:xfrm>
              <a:off x="2022020" y="6416974"/>
              <a:ext cx="1001218" cy="420511"/>
            </a:xfrm>
            <a:prstGeom prst="rect">
              <a:avLst/>
            </a:prstGeom>
            <a:noFill/>
            <a:ln>
              <a:noFill/>
            </a:ln>
          </p:spPr>
        </p:pic>
        <p:pic>
          <p:nvPicPr>
            <p:cNvPr id="438" name="Google Shape;438;p31"/>
            <p:cNvPicPr preferRelativeResize="0"/>
            <p:nvPr/>
          </p:nvPicPr>
          <p:blipFill rotWithShape="1">
            <a:blip r:embed="rId6">
              <a:alphaModFix/>
            </a:blip>
            <a:srcRect b="0" l="0" r="0" t="0"/>
            <a:stretch/>
          </p:blipFill>
          <p:spPr>
            <a:xfrm>
              <a:off x="3087399" y="6416974"/>
              <a:ext cx="677281" cy="408416"/>
            </a:xfrm>
            <a:prstGeom prst="rect">
              <a:avLst/>
            </a:prstGeom>
            <a:noFill/>
            <a:ln>
              <a:noFill/>
            </a:ln>
          </p:spPr>
        </p:pic>
        <p:pic>
          <p:nvPicPr>
            <p:cNvPr id="439" name="Google Shape;439;p31"/>
            <p:cNvPicPr preferRelativeResize="0"/>
            <p:nvPr/>
          </p:nvPicPr>
          <p:blipFill rotWithShape="1">
            <a:blip r:embed="rId7">
              <a:alphaModFix/>
            </a:blip>
            <a:srcRect b="0" l="0" r="7561" t="0"/>
            <a:stretch/>
          </p:blipFill>
          <p:spPr>
            <a:xfrm>
              <a:off x="4293354" y="6362372"/>
              <a:ext cx="8049523" cy="529716"/>
            </a:xfrm>
            <a:prstGeom prst="rect">
              <a:avLst/>
            </a:prstGeom>
            <a:noFill/>
            <a:ln>
              <a:noFill/>
            </a:ln>
          </p:spPr>
        </p:pic>
      </p:grpSp>
      <p:pic>
        <p:nvPicPr>
          <p:cNvPr id="440" name="Google Shape;440;p31"/>
          <p:cNvPicPr preferRelativeResize="0"/>
          <p:nvPr/>
        </p:nvPicPr>
        <p:blipFill rotWithShape="1">
          <a:blip r:embed="rId8">
            <a:alphaModFix/>
          </a:blip>
          <a:srcRect b="85191" l="0" r="84337" t="0"/>
          <a:stretch/>
        </p:blipFill>
        <p:spPr>
          <a:xfrm>
            <a:off x="0" y="0"/>
            <a:ext cx="2219701" cy="1477952"/>
          </a:xfrm>
          <a:prstGeom prst="rect">
            <a:avLst/>
          </a:prstGeom>
          <a:noFill/>
          <a:ln>
            <a:noFill/>
          </a:ln>
        </p:spPr>
      </p:pic>
      <p:pic>
        <p:nvPicPr>
          <p:cNvPr id="441" name="Google Shape;441;p31"/>
          <p:cNvPicPr preferRelativeResize="0"/>
          <p:nvPr/>
        </p:nvPicPr>
        <p:blipFill rotWithShape="1">
          <a:blip r:embed="rId8">
            <a:alphaModFix/>
          </a:blip>
          <a:srcRect b="85191" l="0" r="84337" t="0"/>
          <a:stretch/>
        </p:blipFill>
        <p:spPr>
          <a:xfrm>
            <a:off x="0" y="0"/>
            <a:ext cx="2219701" cy="1477952"/>
          </a:xfrm>
          <a:prstGeom prst="rect">
            <a:avLst/>
          </a:prstGeom>
          <a:noFill/>
          <a:ln>
            <a:noFill/>
          </a:ln>
        </p:spPr>
      </p:pic>
      <p:pic>
        <p:nvPicPr>
          <p:cNvPr id="442" name="Google Shape;442;p31"/>
          <p:cNvPicPr preferRelativeResize="0"/>
          <p:nvPr/>
        </p:nvPicPr>
        <p:blipFill rotWithShape="1">
          <a:blip r:embed="rId9">
            <a:alphaModFix/>
          </a:blip>
          <a:srcRect b="0" l="0" r="0" t="0"/>
          <a:stretch/>
        </p:blipFill>
        <p:spPr>
          <a:xfrm>
            <a:off x="627978" y="188775"/>
            <a:ext cx="1747575" cy="1517775"/>
          </a:xfrm>
          <a:prstGeom prst="rect">
            <a:avLst/>
          </a:prstGeom>
          <a:noFill/>
          <a:ln>
            <a:noFill/>
          </a:ln>
        </p:spPr>
      </p:pic>
      <p:sp>
        <p:nvSpPr>
          <p:cNvPr id="443" name="Google Shape;443;p31"/>
          <p:cNvSpPr txBox="1"/>
          <p:nvPr/>
        </p:nvSpPr>
        <p:spPr>
          <a:xfrm>
            <a:off x="2375550" y="1833375"/>
            <a:ext cx="14914500" cy="785100"/>
          </a:xfrm>
          <a:prstGeom prst="rect">
            <a:avLst/>
          </a:prstGeom>
          <a:solidFill>
            <a:srgbClr val="2F5496"/>
          </a:solidFill>
          <a:ln cap="flat" cmpd="sng" w="9525">
            <a:solidFill>
              <a:srgbClr val="2F5496"/>
            </a:solidFill>
            <a:prstDash val="solid"/>
            <a:round/>
            <a:headEnd len="sm" w="sm" type="none"/>
            <a:tailEnd len="sm" w="sm" type="none"/>
          </a:ln>
        </p:spPr>
        <p:txBody>
          <a:bodyPr anchorCtr="0" anchor="t" bIns="137150" lIns="137150" spcFirstLastPara="1" rIns="137150" wrap="square" tIns="137150">
            <a:spAutoFit/>
          </a:bodyPr>
          <a:lstStyle/>
          <a:p>
            <a:pPr indent="0" lvl="0" marL="0" marR="0" rtl="0" algn="just">
              <a:lnSpc>
                <a:spcPct val="100000"/>
              </a:lnSpc>
              <a:spcBef>
                <a:spcPts val="0"/>
              </a:spcBef>
              <a:spcAft>
                <a:spcPts val="0"/>
              </a:spcAft>
              <a:buClr>
                <a:schemeClr val="dk1"/>
              </a:buClr>
              <a:buSzPts val="1700"/>
              <a:buFont typeface="Arial"/>
              <a:buNone/>
            </a:pPr>
            <a:r>
              <a:rPr b="1" i="0" lang="en-US" sz="3300" u="none" cap="none" strike="noStrike">
                <a:solidFill>
                  <a:schemeClr val="lt1"/>
                </a:solidFill>
                <a:latin typeface="Calibri"/>
                <a:ea typeface="Calibri"/>
                <a:cs typeface="Calibri"/>
                <a:sym typeface="Calibri"/>
              </a:rPr>
              <a:t>Identificación y cartografiado de los elementos existentes de infraestructura verde</a:t>
            </a:r>
            <a:endParaRPr b="1" i="0" sz="3300" u="none" cap="none" strike="noStrike">
              <a:solidFill>
                <a:schemeClr val="lt1"/>
              </a:solidFill>
              <a:latin typeface="Calibri"/>
              <a:ea typeface="Calibri"/>
              <a:cs typeface="Calibri"/>
              <a:sym typeface="Calibri"/>
            </a:endParaRPr>
          </a:p>
        </p:txBody>
      </p:sp>
      <p:sp>
        <p:nvSpPr>
          <p:cNvPr id="444" name="Google Shape;444;p31"/>
          <p:cNvSpPr txBox="1"/>
          <p:nvPr/>
        </p:nvSpPr>
        <p:spPr>
          <a:xfrm>
            <a:off x="2463972" y="-48000"/>
            <a:ext cx="15196200" cy="1754700"/>
          </a:xfrm>
          <a:prstGeom prst="rect">
            <a:avLst/>
          </a:prstGeom>
          <a:noFill/>
          <a:ln>
            <a:noFill/>
          </a:ln>
        </p:spPr>
        <p:txBody>
          <a:bodyPr anchorCtr="0" anchor="t" bIns="137150" lIns="137150" spcFirstLastPara="1" rIns="137150" wrap="square" tIns="137150">
            <a:spAutoFit/>
          </a:bodyPr>
          <a:lstStyle/>
          <a:p>
            <a:pPr indent="0" lvl="0" marL="0" marR="0" rtl="0" algn="ctr">
              <a:lnSpc>
                <a:spcPct val="100000"/>
              </a:lnSpc>
              <a:spcBef>
                <a:spcPts val="0"/>
              </a:spcBef>
              <a:spcAft>
                <a:spcPts val="0"/>
              </a:spcAft>
              <a:buClr>
                <a:srgbClr val="000000"/>
              </a:buClr>
              <a:buSzPts val="5000"/>
              <a:buFont typeface="Arial"/>
              <a:buNone/>
            </a:pPr>
            <a:r>
              <a:rPr b="0" i="0" lang="en-US" sz="4800" u="none" cap="none" strike="noStrike">
                <a:solidFill>
                  <a:srgbClr val="204795"/>
                </a:solidFill>
                <a:latin typeface="Libre Franklin Medium"/>
                <a:ea typeface="Libre Franklin Medium"/>
                <a:cs typeface="Libre Franklin Medium"/>
                <a:sym typeface="Libre Franklin Medium"/>
              </a:rPr>
              <a:t>Acción A: Plan de renaturalización urbana, fluvial y protección civil frente al riesgo de inundación</a:t>
            </a:r>
            <a:endParaRPr b="0" i="0" sz="1100" u="none" cap="none" strike="noStrike">
              <a:solidFill>
                <a:srgbClr val="000000"/>
              </a:solidFill>
              <a:latin typeface="Arial"/>
              <a:ea typeface="Arial"/>
              <a:cs typeface="Arial"/>
              <a:sym typeface="Arial"/>
            </a:endParaRPr>
          </a:p>
        </p:txBody>
      </p:sp>
      <p:sp>
        <p:nvSpPr>
          <p:cNvPr id="445" name="Google Shape;445;p31"/>
          <p:cNvSpPr txBox="1"/>
          <p:nvPr/>
        </p:nvSpPr>
        <p:spPr>
          <a:xfrm>
            <a:off x="2375553" y="2736672"/>
            <a:ext cx="14914500" cy="785100"/>
          </a:xfrm>
          <a:prstGeom prst="rect">
            <a:avLst/>
          </a:prstGeom>
          <a:noFill/>
          <a:ln cap="flat" cmpd="sng" w="9525">
            <a:solidFill>
              <a:srgbClr val="2F5496"/>
            </a:solidFill>
            <a:prstDash val="solid"/>
            <a:round/>
            <a:headEnd len="sm" w="sm" type="none"/>
            <a:tailEnd len="sm" w="sm" type="none"/>
          </a:ln>
        </p:spPr>
        <p:txBody>
          <a:bodyPr anchorCtr="0" anchor="t" bIns="137150" lIns="137150" spcFirstLastPara="1" rIns="137150" wrap="square" tIns="137150">
            <a:spAutoFit/>
          </a:bodyPr>
          <a:lstStyle/>
          <a:p>
            <a:pPr indent="0" lvl="0" marL="0" marR="0" rtl="0" algn="just">
              <a:lnSpc>
                <a:spcPct val="100000"/>
              </a:lnSpc>
              <a:spcBef>
                <a:spcPts val="0"/>
              </a:spcBef>
              <a:spcAft>
                <a:spcPts val="0"/>
              </a:spcAft>
              <a:buClr>
                <a:schemeClr val="dk1"/>
              </a:buClr>
              <a:buSzPts val="1700"/>
              <a:buFont typeface="Arial"/>
              <a:buNone/>
            </a:pPr>
            <a:r>
              <a:rPr b="1" i="0" lang="en-US" sz="3300" u="none" cap="none" strike="noStrike">
                <a:solidFill>
                  <a:srgbClr val="2F5496"/>
                </a:solidFill>
                <a:latin typeface="Calibri"/>
                <a:ea typeface="Calibri"/>
                <a:cs typeface="Calibri"/>
                <a:sym typeface="Calibri"/>
              </a:rPr>
              <a:t>17 espacios y elementos de interés para formar el sistema de infraestructura verde</a:t>
            </a:r>
            <a:endParaRPr b="1" i="0" sz="3300" u="none" cap="none" strike="noStrike">
              <a:solidFill>
                <a:srgbClr val="2F5496"/>
              </a:solidFill>
              <a:latin typeface="Calibri"/>
              <a:ea typeface="Calibri"/>
              <a:cs typeface="Calibri"/>
              <a:sym typeface="Calibri"/>
            </a:endParaRPr>
          </a:p>
        </p:txBody>
      </p:sp>
      <p:sp>
        <p:nvSpPr>
          <p:cNvPr id="446" name="Google Shape;446;p31"/>
          <p:cNvSpPr txBox="1"/>
          <p:nvPr/>
        </p:nvSpPr>
        <p:spPr>
          <a:xfrm>
            <a:off x="29589" y="8865588"/>
            <a:ext cx="3927600" cy="600300"/>
          </a:xfrm>
          <a:prstGeom prst="rect">
            <a:avLst/>
          </a:prstGeom>
          <a:noFill/>
          <a:ln cap="flat" cmpd="sng" w="9525">
            <a:solidFill>
              <a:srgbClr val="2F5496"/>
            </a:solidFill>
            <a:prstDash val="solid"/>
            <a:round/>
            <a:headEnd len="sm" w="sm" type="none"/>
            <a:tailEnd len="sm" w="sm" type="none"/>
          </a:ln>
        </p:spPr>
        <p:txBody>
          <a:bodyPr anchorCtr="0" anchor="t" bIns="137150" lIns="137150" spcFirstLastPara="1" rIns="137150" wrap="square" tIns="137150">
            <a:spAutoFit/>
          </a:bodyPr>
          <a:lstStyle/>
          <a:p>
            <a:pPr indent="0" lvl="0" marL="0" marR="0" rtl="0" algn="ctr">
              <a:lnSpc>
                <a:spcPct val="100000"/>
              </a:lnSpc>
              <a:spcBef>
                <a:spcPts val="0"/>
              </a:spcBef>
              <a:spcAft>
                <a:spcPts val="0"/>
              </a:spcAft>
              <a:buClr>
                <a:schemeClr val="dk1"/>
              </a:buClr>
              <a:buSzPts val="1700"/>
              <a:buFont typeface="Arial"/>
              <a:buNone/>
            </a:pPr>
            <a:r>
              <a:rPr b="1" i="0" lang="en-US" sz="2100" u="none" cap="none" strike="noStrike">
                <a:solidFill>
                  <a:srgbClr val="2F5496"/>
                </a:solidFill>
                <a:latin typeface="Calibri"/>
                <a:ea typeface="Calibri"/>
                <a:cs typeface="Calibri"/>
                <a:sym typeface="Calibri"/>
              </a:rPr>
              <a:t>El antiguo trazado del Tren Burra</a:t>
            </a:r>
            <a:endParaRPr b="1" i="0" sz="2100" u="none" cap="none" strike="noStrike">
              <a:solidFill>
                <a:srgbClr val="2F5496"/>
              </a:solidFill>
              <a:latin typeface="Calibri"/>
              <a:ea typeface="Calibri"/>
              <a:cs typeface="Calibri"/>
              <a:sym typeface="Calibri"/>
            </a:endParaRPr>
          </a:p>
        </p:txBody>
      </p:sp>
      <p:sp>
        <p:nvSpPr>
          <p:cNvPr id="447" name="Google Shape;447;p31"/>
          <p:cNvSpPr txBox="1"/>
          <p:nvPr/>
        </p:nvSpPr>
        <p:spPr>
          <a:xfrm>
            <a:off x="4213442" y="8865588"/>
            <a:ext cx="5017200" cy="600300"/>
          </a:xfrm>
          <a:prstGeom prst="rect">
            <a:avLst/>
          </a:prstGeom>
          <a:noFill/>
          <a:ln cap="flat" cmpd="sng" w="9525">
            <a:solidFill>
              <a:srgbClr val="2F5496"/>
            </a:solidFill>
            <a:prstDash val="solid"/>
            <a:round/>
            <a:headEnd len="sm" w="sm" type="none"/>
            <a:tailEnd len="sm" w="sm" type="none"/>
          </a:ln>
        </p:spPr>
        <p:txBody>
          <a:bodyPr anchorCtr="0" anchor="t" bIns="137150" lIns="137150" spcFirstLastPara="1" rIns="137150" wrap="square" tIns="137150">
            <a:spAutoFit/>
          </a:bodyPr>
          <a:lstStyle/>
          <a:p>
            <a:pPr indent="0" lvl="0" marL="0" marR="0" rtl="0" algn="ctr">
              <a:lnSpc>
                <a:spcPct val="100000"/>
              </a:lnSpc>
              <a:spcBef>
                <a:spcPts val="0"/>
              </a:spcBef>
              <a:spcAft>
                <a:spcPts val="0"/>
              </a:spcAft>
              <a:buClr>
                <a:schemeClr val="dk1"/>
              </a:buClr>
              <a:buSzPts val="1700"/>
              <a:buFont typeface="Arial"/>
              <a:buNone/>
            </a:pPr>
            <a:r>
              <a:rPr b="1" i="0" lang="en-US" sz="2100" u="none" cap="none" strike="noStrike">
                <a:solidFill>
                  <a:srgbClr val="2F5496"/>
                </a:solidFill>
                <a:latin typeface="Calibri"/>
                <a:ea typeface="Calibri"/>
                <a:cs typeface="Calibri"/>
                <a:sym typeface="Calibri"/>
              </a:rPr>
              <a:t>Los parques, jardines </a:t>
            </a:r>
            <a:r>
              <a:rPr b="1" lang="en-US" sz="2100">
                <a:solidFill>
                  <a:srgbClr val="2F5496"/>
                </a:solidFill>
                <a:latin typeface="Calibri"/>
                <a:ea typeface="Calibri"/>
                <a:cs typeface="Calibri"/>
                <a:sym typeface="Calibri"/>
              </a:rPr>
              <a:t>y otros esp. públicos</a:t>
            </a:r>
            <a:endParaRPr b="1" i="0" sz="2100" u="none" cap="none" strike="noStrike">
              <a:solidFill>
                <a:srgbClr val="2F5496"/>
              </a:solidFill>
              <a:latin typeface="Calibri"/>
              <a:ea typeface="Calibri"/>
              <a:cs typeface="Calibri"/>
              <a:sym typeface="Calibri"/>
            </a:endParaRPr>
          </a:p>
        </p:txBody>
      </p:sp>
      <p:sp>
        <p:nvSpPr>
          <p:cNvPr id="448" name="Google Shape;448;p31"/>
          <p:cNvSpPr txBox="1"/>
          <p:nvPr/>
        </p:nvSpPr>
        <p:spPr>
          <a:xfrm>
            <a:off x="9327495" y="8855273"/>
            <a:ext cx="4650300" cy="600300"/>
          </a:xfrm>
          <a:prstGeom prst="rect">
            <a:avLst/>
          </a:prstGeom>
          <a:noFill/>
          <a:ln cap="flat" cmpd="sng" w="9525">
            <a:solidFill>
              <a:srgbClr val="2F5496"/>
            </a:solidFill>
            <a:prstDash val="solid"/>
            <a:round/>
            <a:headEnd len="sm" w="sm" type="none"/>
            <a:tailEnd len="sm" w="sm" type="none"/>
          </a:ln>
        </p:spPr>
        <p:txBody>
          <a:bodyPr anchorCtr="0" anchor="t" bIns="137150" lIns="137150" spcFirstLastPara="1" rIns="137150" wrap="square" tIns="137150">
            <a:spAutoFit/>
          </a:bodyPr>
          <a:lstStyle/>
          <a:p>
            <a:pPr indent="0" lvl="0" marL="0" marR="0" rtl="0" algn="ctr">
              <a:lnSpc>
                <a:spcPct val="100000"/>
              </a:lnSpc>
              <a:spcBef>
                <a:spcPts val="0"/>
              </a:spcBef>
              <a:spcAft>
                <a:spcPts val="0"/>
              </a:spcAft>
              <a:buClr>
                <a:schemeClr val="dk1"/>
              </a:buClr>
              <a:buSzPts val="1700"/>
              <a:buFont typeface="Arial"/>
              <a:buNone/>
            </a:pPr>
            <a:r>
              <a:rPr b="1" lang="en-US" sz="2100">
                <a:solidFill>
                  <a:srgbClr val="2F5496"/>
                </a:solidFill>
                <a:latin typeface="Calibri"/>
                <a:ea typeface="Calibri"/>
                <a:cs typeface="Calibri"/>
                <a:sym typeface="Calibri"/>
              </a:rPr>
              <a:t>Pl</a:t>
            </a:r>
            <a:r>
              <a:rPr b="1" i="0" lang="en-US" sz="2100" u="none" cap="none" strike="noStrike">
                <a:solidFill>
                  <a:srgbClr val="2F5496"/>
                </a:solidFill>
                <a:latin typeface="Calibri"/>
                <a:ea typeface="Calibri"/>
                <a:cs typeface="Calibri"/>
                <a:sym typeface="Calibri"/>
              </a:rPr>
              <a:t>azas arboladas</a:t>
            </a:r>
            <a:endParaRPr b="1" i="0" sz="2100" u="none" cap="none" strike="noStrike">
              <a:solidFill>
                <a:srgbClr val="2F5496"/>
              </a:solidFill>
              <a:latin typeface="Calibri"/>
              <a:ea typeface="Calibri"/>
              <a:cs typeface="Calibri"/>
              <a:sym typeface="Calibri"/>
            </a:endParaRPr>
          </a:p>
        </p:txBody>
      </p:sp>
      <p:sp>
        <p:nvSpPr>
          <p:cNvPr id="449" name="Google Shape;449;p31"/>
          <p:cNvSpPr txBox="1"/>
          <p:nvPr/>
        </p:nvSpPr>
        <p:spPr>
          <a:xfrm>
            <a:off x="14074557" y="8865588"/>
            <a:ext cx="4170600" cy="600300"/>
          </a:xfrm>
          <a:prstGeom prst="rect">
            <a:avLst/>
          </a:prstGeom>
          <a:noFill/>
          <a:ln cap="flat" cmpd="sng" w="9525">
            <a:solidFill>
              <a:srgbClr val="2F5496"/>
            </a:solidFill>
            <a:prstDash val="solid"/>
            <a:round/>
            <a:headEnd len="sm" w="sm" type="none"/>
            <a:tailEnd len="sm" w="sm" type="none"/>
          </a:ln>
        </p:spPr>
        <p:txBody>
          <a:bodyPr anchorCtr="0" anchor="t" bIns="137150" lIns="137150" spcFirstLastPara="1" rIns="137150" wrap="square" tIns="137150">
            <a:spAutoFit/>
          </a:bodyPr>
          <a:lstStyle/>
          <a:p>
            <a:pPr indent="0" lvl="0" marL="0" marR="0" rtl="0" algn="ctr">
              <a:lnSpc>
                <a:spcPct val="100000"/>
              </a:lnSpc>
              <a:spcBef>
                <a:spcPts val="0"/>
              </a:spcBef>
              <a:spcAft>
                <a:spcPts val="0"/>
              </a:spcAft>
              <a:buClr>
                <a:schemeClr val="dk1"/>
              </a:buClr>
              <a:buSzPts val="1700"/>
              <a:buFont typeface="Arial"/>
              <a:buNone/>
            </a:pPr>
            <a:r>
              <a:rPr b="1" i="0" lang="en-US" sz="2100" u="none" cap="none" strike="noStrike">
                <a:solidFill>
                  <a:srgbClr val="2F5496"/>
                </a:solidFill>
                <a:latin typeface="Calibri"/>
                <a:ea typeface="Calibri"/>
                <a:cs typeface="Calibri"/>
                <a:sym typeface="Calibri"/>
              </a:rPr>
              <a:t>Las calles arboladas</a:t>
            </a:r>
            <a:endParaRPr b="1" i="0" sz="2100" u="none" cap="none" strike="noStrike">
              <a:solidFill>
                <a:srgbClr val="2F5496"/>
              </a:solidFill>
              <a:latin typeface="Calibri"/>
              <a:ea typeface="Calibri"/>
              <a:cs typeface="Calibri"/>
              <a:sym typeface="Calibri"/>
            </a:endParaRPr>
          </a:p>
        </p:txBody>
      </p:sp>
      <p:pic>
        <p:nvPicPr>
          <p:cNvPr descr="Mapa&#10;&#10;Descripción generada automáticamente" id="450" name="Google Shape;450;p31"/>
          <p:cNvPicPr preferRelativeResize="0"/>
          <p:nvPr/>
        </p:nvPicPr>
        <p:blipFill rotWithShape="1">
          <a:blip r:embed="rId10">
            <a:alphaModFix/>
          </a:blip>
          <a:srcRect b="0" l="0" r="0" t="0"/>
          <a:stretch/>
        </p:blipFill>
        <p:spPr>
          <a:xfrm>
            <a:off x="0" y="3812510"/>
            <a:ext cx="3927700" cy="4945534"/>
          </a:xfrm>
          <a:prstGeom prst="rect">
            <a:avLst/>
          </a:prstGeom>
          <a:noFill/>
          <a:ln>
            <a:noFill/>
          </a:ln>
        </p:spPr>
      </p:pic>
      <p:pic>
        <p:nvPicPr>
          <p:cNvPr descr="Mapa&#10;&#10;Descripción generada automáticamente" id="451" name="Google Shape;451;p31"/>
          <p:cNvPicPr preferRelativeResize="0"/>
          <p:nvPr/>
        </p:nvPicPr>
        <p:blipFill rotWithShape="1">
          <a:blip r:embed="rId11">
            <a:alphaModFix/>
          </a:blip>
          <a:srcRect b="0" l="0" r="0" t="0"/>
          <a:stretch/>
        </p:blipFill>
        <p:spPr>
          <a:xfrm>
            <a:off x="4213442" y="3822953"/>
            <a:ext cx="5017156" cy="4935092"/>
          </a:xfrm>
          <a:prstGeom prst="rect">
            <a:avLst/>
          </a:prstGeom>
          <a:noFill/>
          <a:ln>
            <a:noFill/>
          </a:ln>
        </p:spPr>
      </p:pic>
      <p:pic>
        <p:nvPicPr>
          <p:cNvPr id="452" name="Google Shape;452;p31"/>
          <p:cNvPicPr preferRelativeResize="0"/>
          <p:nvPr/>
        </p:nvPicPr>
        <p:blipFill rotWithShape="1">
          <a:blip r:embed="rId12">
            <a:alphaModFix/>
          </a:blip>
          <a:srcRect b="0" l="15618" r="0" t="0"/>
          <a:stretch/>
        </p:blipFill>
        <p:spPr>
          <a:xfrm>
            <a:off x="14074559" y="5143500"/>
            <a:ext cx="4200381" cy="3587115"/>
          </a:xfrm>
          <a:prstGeom prst="rect">
            <a:avLst/>
          </a:prstGeom>
          <a:noFill/>
          <a:ln>
            <a:noFill/>
          </a:ln>
        </p:spPr>
      </p:pic>
      <p:pic>
        <p:nvPicPr>
          <p:cNvPr id="453" name="Google Shape;453;p31"/>
          <p:cNvPicPr preferRelativeResize="0"/>
          <p:nvPr/>
        </p:nvPicPr>
        <p:blipFill rotWithShape="1">
          <a:blip r:embed="rId13">
            <a:alphaModFix/>
          </a:blip>
          <a:srcRect b="0" l="3705" r="2485" t="0"/>
          <a:stretch/>
        </p:blipFill>
        <p:spPr>
          <a:xfrm>
            <a:off x="9327495" y="5143500"/>
            <a:ext cx="4650163" cy="359248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p14"/>
          <p:cNvSpPr txBox="1"/>
          <p:nvPr/>
        </p:nvSpPr>
        <p:spPr>
          <a:xfrm>
            <a:off x="-16927" y="-46099"/>
            <a:ext cx="18288000" cy="1339200"/>
          </a:xfrm>
          <a:prstGeom prst="rect">
            <a:avLst/>
          </a:prstGeom>
          <a:solidFill>
            <a:srgbClr val="0C0C0C">
              <a:alpha val="60390"/>
            </a:srgbClr>
          </a:solidFill>
          <a:ln>
            <a:noFill/>
          </a:ln>
        </p:spPr>
        <p:txBody>
          <a:bodyPr anchorCtr="0" anchor="t" bIns="68550" lIns="137150" spcFirstLastPara="1" rIns="137150" wrap="square" tIns="68550">
            <a:spAutoFit/>
          </a:bodyPr>
          <a:lstStyle/>
          <a:p>
            <a:pPr indent="0" lvl="0" marL="0" marR="0" rtl="0" algn="r">
              <a:lnSpc>
                <a:spcPct val="100000"/>
              </a:lnSpc>
              <a:spcBef>
                <a:spcPts val="0"/>
              </a:spcBef>
              <a:spcAft>
                <a:spcPts val="0"/>
              </a:spcAft>
              <a:buClr>
                <a:srgbClr val="000000"/>
              </a:buClr>
              <a:buSzPts val="4200"/>
              <a:buFont typeface="Arial"/>
              <a:buNone/>
            </a:pPr>
            <a:r>
              <a:rPr b="1" lang="en-US" sz="4200">
                <a:solidFill>
                  <a:schemeClr val="lt1"/>
                </a:solidFill>
                <a:latin typeface="Libre Franklin Medium"/>
                <a:ea typeface="Libre Franklin Medium"/>
                <a:cs typeface="Libre Franklin Medium"/>
                <a:sym typeface="Libre Franklin Medium"/>
              </a:rPr>
              <a:t>Presentación del Plan de Renaturalización de Medina de Rioseco</a:t>
            </a:r>
            <a:endParaRPr b="1" i="0" sz="4200" u="none" cap="none" strike="noStrike">
              <a:solidFill>
                <a:schemeClr val="lt1"/>
              </a:solidFill>
              <a:latin typeface="Libre Franklin Medium"/>
              <a:ea typeface="Libre Franklin Medium"/>
              <a:cs typeface="Libre Franklin Medium"/>
              <a:sym typeface="Libre Franklin Medium"/>
            </a:endParaRPr>
          </a:p>
          <a:p>
            <a:pPr indent="0" lvl="0" marL="0" marR="0" rtl="0" algn="r">
              <a:lnSpc>
                <a:spcPct val="100000"/>
              </a:lnSpc>
              <a:spcBef>
                <a:spcPts val="0"/>
              </a:spcBef>
              <a:spcAft>
                <a:spcPts val="0"/>
              </a:spcAft>
              <a:buClr>
                <a:srgbClr val="000000"/>
              </a:buClr>
              <a:buSzPts val="3600"/>
              <a:buFont typeface="Arial"/>
              <a:buNone/>
            </a:pPr>
            <a:r>
              <a:rPr lang="en-US" sz="3600">
                <a:solidFill>
                  <a:schemeClr val="lt1"/>
                </a:solidFill>
                <a:latin typeface="Libre Franklin Medium"/>
                <a:ea typeface="Libre Franklin Medium"/>
                <a:cs typeface="Libre Franklin Medium"/>
                <a:sym typeface="Libre Franklin Medium"/>
              </a:rPr>
              <a:t>Martes 24 de octubre de 2023</a:t>
            </a:r>
            <a:endParaRPr b="0" i="0" sz="2100" u="none" cap="none" strike="noStrike">
              <a:solidFill>
                <a:srgbClr val="000000"/>
              </a:solidFill>
              <a:latin typeface="Arial"/>
              <a:ea typeface="Arial"/>
              <a:cs typeface="Arial"/>
              <a:sym typeface="Arial"/>
            </a:endParaRPr>
          </a:p>
        </p:txBody>
      </p:sp>
      <p:sp>
        <p:nvSpPr>
          <p:cNvPr id="95" name="Google Shape;95;p14"/>
          <p:cNvSpPr/>
          <p:nvPr/>
        </p:nvSpPr>
        <p:spPr>
          <a:xfrm>
            <a:off x="452701" y="1509825"/>
            <a:ext cx="7546500" cy="7470000"/>
          </a:xfrm>
          <a:prstGeom prst="ellipse">
            <a:avLst/>
          </a:prstGeom>
          <a:solidFill>
            <a:srgbClr val="3CA7B7">
              <a:alpha val="80000"/>
            </a:srgbClr>
          </a:solidFill>
          <a:ln>
            <a:noFill/>
          </a:ln>
        </p:spPr>
        <p:txBody>
          <a:bodyPr anchorCtr="0" anchor="ctr" bIns="68550" lIns="137150" spcFirstLastPara="1" rIns="137150" wrap="square" tIns="68550">
            <a:noAutofit/>
          </a:bodyPr>
          <a:lstStyle/>
          <a:p>
            <a:pPr indent="0" lvl="0" marL="0" marR="0" rtl="0" algn="ctr">
              <a:lnSpc>
                <a:spcPct val="100000"/>
              </a:lnSpc>
              <a:spcBef>
                <a:spcPts val="0"/>
              </a:spcBef>
              <a:spcAft>
                <a:spcPts val="0"/>
              </a:spcAft>
              <a:buClr>
                <a:srgbClr val="000000"/>
              </a:buClr>
              <a:buSzPts val="4200"/>
              <a:buFont typeface="Arial"/>
              <a:buNone/>
            </a:pPr>
            <a:r>
              <a:rPr b="0" i="0" lang="en-US" sz="4200" u="none" cap="none" strike="noStrike">
                <a:solidFill>
                  <a:schemeClr val="lt1"/>
                </a:solidFill>
                <a:latin typeface="Calibri"/>
                <a:ea typeface="Calibri"/>
                <a:cs typeface="Calibri"/>
                <a:sym typeface="Calibri"/>
              </a:rPr>
              <a:t>Proyecto de </a:t>
            </a:r>
            <a:r>
              <a:rPr b="1" i="0" lang="en-US" sz="4800" u="none" cap="none" strike="noStrike">
                <a:solidFill>
                  <a:schemeClr val="lt1"/>
                </a:solidFill>
                <a:latin typeface="Calibri"/>
                <a:ea typeface="Calibri"/>
                <a:cs typeface="Calibri"/>
                <a:sym typeface="Calibri"/>
              </a:rPr>
              <a:t>restauración</a:t>
            </a:r>
            <a:r>
              <a:rPr b="0" i="0" lang="en-US" sz="4200" u="none" cap="none" strike="noStrike">
                <a:solidFill>
                  <a:schemeClr val="lt1"/>
                </a:solidFill>
                <a:latin typeface="Calibri"/>
                <a:ea typeface="Calibri"/>
                <a:cs typeface="Calibri"/>
                <a:sym typeface="Calibri"/>
              </a:rPr>
              <a:t> e </a:t>
            </a:r>
            <a:r>
              <a:rPr b="1" i="0" lang="en-US" sz="4800" u="none" cap="none" strike="noStrike">
                <a:solidFill>
                  <a:schemeClr val="lt1"/>
                </a:solidFill>
                <a:latin typeface="Calibri"/>
                <a:ea typeface="Calibri"/>
                <a:cs typeface="Calibri"/>
                <a:sym typeface="Calibri"/>
              </a:rPr>
              <a:t>integración </a:t>
            </a:r>
            <a:r>
              <a:rPr b="0" i="0" lang="en-US" sz="4200" u="none" cap="none" strike="noStrike">
                <a:solidFill>
                  <a:schemeClr val="lt1"/>
                </a:solidFill>
                <a:latin typeface="Calibri"/>
                <a:ea typeface="Calibri"/>
                <a:cs typeface="Calibri"/>
                <a:sym typeface="Calibri"/>
              </a:rPr>
              <a:t>del ecosistema fluvial del </a:t>
            </a:r>
            <a:r>
              <a:rPr b="1" i="0" lang="en-US" sz="4800" u="none" cap="none" strike="noStrike">
                <a:solidFill>
                  <a:schemeClr val="lt1"/>
                </a:solidFill>
                <a:latin typeface="Calibri"/>
                <a:ea typeface="Calibri"/>
                <a:cs typeface="Calibri"/>
                <a:sym typeface="Calibri"/>
              </a:rPr>
              <a:t>río Sequillo</a:t>
            </a:r>
            <a:r>
              <a:rPr b="0" i="0" lang="en-US" sz="4200" u="none" cap="none" strike="noStrike">
                <a:solidFill>
                  <a:schemeClr val="lt1"/>
                </a:solidFill>
                <a:latin typeface="Calibri"/>
                <a:ea typeface="Calibri"/>
                <a:cs typeface="Calibri"/>
                <a:sym typeface="Calibri"/>
              </a:rPr>
              <a:t> a su paso por el </a:t>
            </a:r>
            <a:r>
              <a:rPr b="1" i="0" lang="en-US" sz="4800" u="none" cap="none" strike="noStrike">
                <a:solidFill>
                  <a:schemeClr val="lt1"/>
                </a:solidFill>
                <a:latin typeface="Calibri"/>
                <a:ea typeface="Calibri"/>
                <a:cs typeface="Calibri"/>
                <a:sym typeface="Calibri"/>
              </a:rPr>
              <a:t>Conjunto Histórico </a:t>
            </a:r>
            <a:r>
              <a:rPr b="0" i="0" lang="en-US" sz="4200" u="none" cap="none" strike="noStrike">
                <a:solidFill>
                  <a:schemeClr val="lt1"/>
                </a:solidFill>
                <a:latin typeface="Calibri"/>
                <a:ea typeface="Calibri"/>
                <a:cs typeface="Calibri"/>
                <a:sym typeface="Calibri"/>
              </a:rPr>
              <a:t>de </a:t>
            </a:r>
            <a:r>
              <a:rPr b="1" i="0" lang="en-US" sz="4800" u="none" cap="none" strike="noStrike">
                <a:solidFill>
                  <a:schemeClr val="lt1"/>
                </a:solidFill>
                <a:latin typeface="Calibri"/>
                <a:ea typeface="Calibri"/>
                <a:cs typeface="Calibri"/>
                <a:sym typeface="Calibri"/>
              </a:rPr>
              <a:t>Medina de Rioseco</a:t>
            </a:r>
            <a:endParaRPr b="1" i="0" sz="4800" u="none" cap="none" strike="noStrike">
              <a:solidFill>
                <a:schemeClr val="lt1"/>
              </a:solidFill>
              <a:latin typeface="Calibri"/>
              <a:ea typeface="Calibri"/>
              <a:cs typeface="Calibri"/>
              <a:sym typeface="Calibri"/>
            </a:endParaRPr>
          </a:p>
        </p:txBody>
      </p:sp>
      <p:grpSp>
        <p:nvGrpSpPr>
          <p:cNvPr id="96" name="Google Shape;96;p14"/>
          <p:cNvGrpSpPr/>
          <p:nvPr/>
        </p:nvGrpSpPr>
        <p:grpSpPr>
          <a:xfrm>
            <a:off x="0" y="9543558"/>
            <a:ext cx="18514316" cy="805317"/>
            <a:chOff x="0" y="6362372"/>
            <a:chExt cx="12342878" cy="536878"/>
          </a:xfrm>
        </p:grpSpPr>
        <p:sp>
          <p:nvSpPr>
            <p:cNvPr id="97" name="Google Shape;97;p14"/>
            <p:cNvSpPr/>
            <p:nvPr/>
          </p:nvSpPr>
          <p:spPr>
            <a:xfrm>
              <a:off x="0" y="6369450"/>
              <a:ext cx="4437900" cy="529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Clr>
                  <a:srgbClr val="000000"/>
                </a:buClr>
                <a:buSzPts val="2100"/>
                <a:buFont typeface="Arial"/>
                <a:buNone/>
              </a:pPr>
              <a:r>
                <a:t/>
              </a:r>
              <a:endParaRPr b="0" i="0" sz="2100" u="none" cap="none" strike="noStrike">
                <a:solidFill>
                  <a:srgbClr val="000000"/>
                </a:solidFill>
                <a:latin typeface="Arial"/>
                <a:ea typeface="Arial"/>
                <a:cs typeface="Arial"/>
                <a:sym typeface="Arial"/>
              </a:endParaRPr>
            </a:p>
          </p:txBody>
        </p:sp>
        <p:pic>
          <p:nvPicPr>
            <p:cNvPr id="98" name="Google Shape;98;p14"/>
            <p:cNvPicPr preferRelativeResize="0"/>
            <p:nvPr/>
          </p:nvPicPr>
          <p:blipFill rotWithShape="1">
            <a:blip r:embed="rId3">
              <a:alphaModFix/>
            </a:blip>
            <a:srcRect b="0" l="0" r="0" t="0"/>
            <a:stretch/>
          </p:blipFill>
          <p:spPr>
            <a:xfrm>
              <a:off x="228600" y="6365677"/>
              <a:ext cx="680350" cy="471810"/>
            </a:xfrm>
            <a:prstGeom prst="rect">
              <a:avLst/>
            </a:prstGeom>
            <a:noFill/>
            <a:ln>
              <a:noFill/>
            </a:ln>
          </p:spPr>
        </p:pic>
        <p:pic>
          <p:nvPicPr>
            <p:cNvPr id="99" name="Google Shape;99;p14"/>
            <p:cNvPicPr preferRelativeResize="0"/>
            <p:nvPr/>
          </p:nvPicPr>
          <p:blipFill rotWithShape="1">
            <a:blip r:embed="rId4">
              <a:alphaModFix/>
            </a:blip>
            <a:srcRect b="0" l="0" r="0" t="0"/>
            <a:stretch/>
          </p:blipFill>
          <p:spPr>
            <a:xfrm>
              <a:off x="1121899" y="6399549"/>
              <a:ext cx="791071" cy="469593"/>
            </a:xfrm>
            <a:prstGeom prst="rect">
              <a:avLst/>
            </a:prstGeom>
            <a:noFill/>
            <a:ln>
              <a:noFill/>
            </a:ln>
          </p:spPr>
        </p:pic>
        <p:pic>
          <p:nvPicPr>
            <p:cNvPr id="100" name="Google Shape;100;p14"/>
            <p:cNvPicPr preferRelativeResize="0"/>
            <p:nvPr/>
          </p:nvPicPr>
          <p:blipFill rotWithShape="1">
            <a:blip r:embed="rId5">
              <a:alphaModFix/>
            </a:blip>
            <a:srcRect b="0" l="0" r="0" t="0"/>
            <a:stretch/>
          </p:blipFill>
          <p:spPr>
            <a:xfrm>
              <a:off x="2022020" y="6416974"/>
              <a:ext cx="1001218" cy="420511"/>
            </a:xfrm>
            <a:prstGeom prst="rect">
              <a:avLst/>
            </a:prstGeom>
            <a:noFill/>
            <a:ln>
              <a:noFill/>
            </a:ln>
          </p:spPr>
        </p:pic>
        <p:pic>
          <p:nvPicPr>
            <p:cNvPr id="101" name="Google Shape;101;p14"/>
            <p:cNvPicPr preferRelativeResize="0"/>
            <p:nvPr/>
          </p:nvPicPr>
          <p:blipFill rotWithShape="1">
            <a:blip r:embed="rId6">
              <a:alphaModFix/>
            </a:blip>
            <a:srcRect b="0" l="0" r="0" t="0"/>
            <a:stretch/>
          </p:blipFill>
          <p:spPr>
            <a:xfrm>
              <a:off x="3087399" y="6416974"/>
              <a:ext cx="677281" cy="408416"/>
            </a:xfrm>
            <a:prstGeom prst="rect">
              <a:avLst/>
            </a:prstGeom>
            <a:noFill/>
            <a:ln>
              <a:noFill/>
            </a:ln>
          </p:spPr>
        </p:pic>
        <p:pic>
          <p:nvPicPr>
            <p:cNvPr id="102" name="Google Shape;102;p14"/>
            <p:cNvPicPr preferRelativeResize="0"/>
            <p:nvPr/>
          </p:nvPicPr>
          <p:blipFill rotWithShape="1">
            <a:blip r:embed="rId7">
              <a:alphaModFix/>
            </a:blip>
            <a:srcRect b="0" l="0" r="7561" t="0"/>
            <a:stretch/>
          </p:blipFill>
          <p:spPr>
            <a:xfrm>
              <a:off x="4293354" y="6362372"/>
              <a:ext cx="8049523" cy="529716"/>
            </a:xfrm>
            <a:prstGeom prst="rect">
              <a:avLst/>
            </a:prstGeom>
            <a:noFill/>
            <a:ln>
              <a:noFill/>
            </a:ln>
          </p:spPr>
        </p:pic>
      </p:grpSp>
      <p:pic>
        <p:nvPicPr>
          <p:cNvPr id="103" name="Google Shape;103;p14"/>
          <p:cNvPicPr preferRelativeResize="0"/>
          <p:nvPr/>
        </p:nvPicPr>
        <p:blipFill rotWithShape="1">
          <a:blip r:embed="rId8">
            <a:alphaModFix/>
          </a:blip>
          <a:srcRect b="0" l="0" r="0" t="0"/>
          <a:stretch/>
        </p:blipFill>
        <p:spPr>
          <a:xfrm>
            <a:off x="8963063" y="1509825"/>
            <a:ext cx="8601088" cy="74700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7" name="Shape 457"/>
        <p:cNvGrpSpPr/>
        <p:nvPr/>
      </p:nvGrpSpPr>
      <p:grpSpPr>
        <a:xfrm>
          <a:off x="0" y="0"/>
          <a:ext cx="0" cy="0"/>
          <a:chOff x="0" y="0"/>
          <a:chExt cx="0" cy="0"/>
        </a:xfrm>
      </p:grpSpPr>
      <p:grpSp>
        <p:nvGrpSpPr>
          <p:cNvPr id="458" name="Google Shape;458;p32"/>
          <p:cNvGrpSpPr/>
          <p:nvPr/>
        </p:nvGrpSpPr>
        <p:grpSpPr>
          <a:xfrm>
            <a:off x="0" y="9543558"/>
            <a:ext cx="18514316" cy="805317"/>
            <a:chOff x="0" y="6362372"/>
            <a:chExt cx="12342878" cy="536878"/>
          </a:xfrm>
        </p:grpSpPr>
        <p:sp>
          <p:nvSpPr>
            <p:cNvPr id="459" name="Google Shape;459;p32"/>
            <p:cNvSpPr/>
            <p:nvPr/>
          </p:nvSpPr>
          <p:spPr>
            <a:xfrm>
              <a:off x="0" y="6369450"/>
              <a:ext cx="4437900" cy="529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Clr>
                  <a:srgbClr val="000000"/>
                </a:buClr>
                <a:buSzPts val="2100"/>
                <a:buFont typeface="Arial"/>
                <a:buNone/>
              </a:pPr>
              <a:r>
                <a:t/>
              </a:r>
              <a:endParaRPr b="0" i="0" sz="2100" u="none" cap="none" strike="noStrike">
                <a:solidFill>
                  <a:srgbClr val="000000"/>
                </a:solidFill>
                <a:latin typeface="Arial"/>
                <a:ea typeface="Arial"/>
                <a:cs typeface="Arial"/>
                <a:sym typeface="Arial"/>
              </a:endParaRPr>
            </a:p>
          </p:txBody>
        </p:sp>
        <p:pic>
          <p:nvPicPr>
            <p:cNvPr id="460" name="Google Shape;460;p32"/>
            <p:cNvPicPr preferRelativeResize="0"/>
            <p:nvPr/>
          </p:nvPicPr>
          <p:blipFill rotWithShape="1">
            <a:blip r:embed="rId3">
              <a:alphaModFix/>
            </a:blip>
            <a:srcRect b="0" l="0" r="0" t="0"/>
            <a:stretch/>
          </p:blipFill>
          <p:spPr>
            <a:xfrm>
              <a:off x="228600" y="6365677"/>
              <a:ext cx="680350" cy="471810"/>
            </a:xfrm>
            <a:prstGeom prst="rect">
              <a:avLst/>
            </a:prstGeom>
            <a:noFill/>
            <a:ln>
              <a:noFill/>
            </a:ln>
          </p:spPr>
        </p:pic>
        <p:pic>
          <p:nvPicPr>
            <p:cNvPr id="461" name="Google Shape;461;p32"/>
            <p:cNvPicPr preferRelativeResize="0"/>
            <p:nvPr/>
          </p:nvPicPr>
          <p:blipFill rotWithShape="1">
            <a:blip r:embed="rId4">
              <a:alphaModFix/>
            </a:blip>
            <a:srcRect b="0" l="0" r="0" t="0"/>
            <a:stretch/>
          </p:blipFill>
          <p:spPr>
            <a:xfrm>
              <a:off x="1121899" y="6399549"/>
              <a:ext cx="791071" cy="469593"/>
            </a:xfrm>
            <a:prstGeom prst="rect">
              <a:avLst/>
            </a:prstGeom>
            <a:noFill/>
            <a:ln>
              <a:noFill/>
            </a:ln>
          </p:spPr>
        </p:pic>
        <p:pic>
          <p:nvPicPr>
            <p:cNvPr id="462" name="Google Shape;462;p32"/>
            <p:cNvPicPr preferRelativeResize="0"/>
            <p:nvPr/>
          </p:nvPicPr>
          <p:blipFill rotWithShape="1">
            <a:blip r:embed="rId5">
              <a:alphaModFix/>
            </a:blip>
            <a:srcRect b="0" l="0" r="0" t="0"/>
            <a:stretch/>
          </p:blipFill>
          <p:spPr>
            <a:xfrm>
              <a:off x="2022020" y="6416974"/>
              <a:ext cx="1001218" cy="420511"/>
            </a:xfrm>
            <a:prstGeom prst="rect">
              <a:avLst/>
            </a:prstGeom>
            <a:noFill/>
            <a:ln>
              <a:noFill/>
            </a:ln>
          </p:spPr>
        </p:pic>
        <p:pic>
          <p:nvPicPr>
            <p:cNvPr id="463" name="Google Shape;463;p32"/>
            <p:cNvPicPr preferRelativeResize="0"/>
            <p:nvPr/>
          </p:nvPicPr>
          <p:blipFill rotWithShape="1">
            <a:blip r:embed="rId6">
              <a:alphaModFix/>
            </a:blip>
            <a:srcRect b="0" l="0" r="0" t="0"/>
            <a:stretch/>
          </p:blipFill>
          <p:spPr>
            <a:xfrm>
              <a:off x="3087399" y="6416974"/>
              <a:ext cx="677281" cy="408416"/>
            </a:xfrm>
            <a:prstGeom prst="rect">
              <a:avLst/>
            </a:prstGeom>
            <a:noFill/>
            <a:ln>
              <a:noFill/>
            </a:ln>
          </p:spPr>
        </p:pic>
        <p:pic>
          <p:nvPicPr>
            <p:cNvPr id="464" name="Google Shape;464;p32"/>
            <p:cNvPicPr preferRelativeResize="0"/>
            <p:nvPr/>
          </p:nvPicPr>
          <p:blipFill rotWithShape="1">
            <a:blip r:embed="rId7">
              <a:alphaModFix/>
            </a:blip>
            <a:srcRect b="0" l="0" r="7561" t="0"/>
            <a:stretch/>
          </p:blipFill>
          <p:spPr>
            <a:xfrm>
              <a:off x="4293354" y="6362372"/>
              <a:ext cx="8049523" cy="529716"/>
            </a:xfrm>
            <a:prstGeom prst="rect">
              <a:avLst/>
            </a:prstGeom>
            <a:noFill/>
            <a:ln>
              <a:noFill/>
            </a:ln>
          </p:spPr>
        </p:pic>
      </p:grpSp>
      <p:pic>
        <p:nvPicPr>
          <p:cNvPr id="465" name="Google Shape;465;p32"/>
          <p:cNvPicPr preferRelativeResize="0"/>
          <p:nvPr/>
        </p:nvPicPr>
        <p:blipFill rotWithShape="1">
          <a:blip r:embed="rId8">
            <a:alphaModFix/>
          </a:blip>
          <a:srcRect b="85191" l="0" r="84337" t="0"/>
          <a:stretch/>
        </p:blipFill>
        <p:spPr>
          <a:xfrm>
            <a:off x="0" y="0"/>
            <a:ext cx="2219701" cy="1477952"/>
          </a:xfrm>
          <a:prstGeom prst="rect">
            <a:avLst/>
          </a:prstGeom>
          <a:noFill/>
          <a:ln>
            <a:noFill/>
          </a:ln>
        </p:spPr>
      </p:pic>
      <p:pic>
        <p:nvPicPr>
          <p:cNvPr id="466" name="Google Shape;466;p32"/>
          <p:cNvPicPr preferRelativeResize="0"/>
          <p:nvPr/>
        </p:nvPicPr>
        <p:blipFill rotWithShape="1">
          <a:blip r:embed="rId8">
            <a:alphaModFix/>
          </a:blip>
          <a:srcRect b="85191" l="0" r="84337" t="0"/>
          <a:stretch/>
        </p:blipFill>
        <p:spPr>
          <a:xfrm>
            <a:off x="0" y="0"/>
            <a:ext cx="2219701" cy="1477952"/>
          </a:xfrm>
          <a:prstGeom prst="rect">
            <a:avLst/>
          </a:prstGeom>
          <a:noFill/>
          <a:ln>
            <a:noFill/>
          </a:ln>
        </p:spPr>
      </p:pic>
      <p:pic>
        <p:nvPicPr>
          <p:cNvPr id="467" name="Google Shape;467;p32"/>
          <p:cNvPicPr preferRelativeResize="0"/>
          <p:nvPr/>
        </p:nvPicPr>
        <p:blipFill rotWithShape="1">
          <a:blip r:embed="rId9">
            <a:alphaModFix/>
          </a:blip>
          <a:srcRect b="0" l="0" r="0" t="0"/>
          <a:stretch/>
        </p:blipFill>
        <p:spPr>
          <a:xfrm>
            <a:off x="627978" y="188775"/>
            <a:ext cx="1747575" cy="1517775"/>
          </a:xfrm>
          <a:prstGeom prst="rect">
            <a:avLst/>
          </a:prstGeom>
          <a:noFill/>
          <a:ln>
            <a:noFill/>
          </a:ln>
        </p:spPr>
      </p:pic>
      <p:sp>
        <p:nvSpPr>
          <p:cNvPr id="468" name="Google Shape;468;p32"/>
          <p:cNvSpPr txBox="1"/>
          <p:nvPr/>
        </p:nvSpPr>
        <p:spPr>
          <a:xfrm>
            <a:off x="2375550" y="1833375"/>
            <a:ext cx="14914500" cy="785100"/>
          </a:xfrm>
          <a:prstGeom prst="rect">
            <a:avLst/>
          </a:prstGeom>
          <a:solidFill>
            <a:srgbClr val="2F5496"/>
          </a:solidFill>
          <a:ln cap="flat" cmpd="sng" w="9525">
            <a:solidFill>
              <a:srgbClr val="2F5496"/>
            </a:solidFill>
            <a:prstDash val="solid"/>
            <a:round/>
            <a:headEnd len="sm" w="sm" type="none"/>
            <a:tailEnd len="sm" w="sm" type="none"/>
          </a:ln>
        </p:spPr>
        <p:txBody>
          <a:bodyPr anchorCtr="0" anchor="t" bIns="137150" lIns="137150" spcFirstLastPara="1" rIns="137150" wrap="square" tIns="137150">
            <a:spAutoFit/>
          </a:bodyPr>
          <a:lstStyle/>
          <a:p>
            <a:pPr indent="0" lvl="0" marL="0" marR="0" rtl="0" algn="just">
              <a:lnSpc>
                <a:spcPct val="100000"/>
              </a:lnSpc>
              <a:spcBef>
                <a:spcPts val="0"/>
              </a:spcBef>
              <a:spcAft>
                <a:spcPts val="0"/>
              </a:spcAft>
              <a:buClr>
                <a:schemeClr val="dk1"/>
              </a:buClr>
              <a:buSzPts val="1700"/>
              <a:buFont typeface="Arial"/>
              <a:buNone/>
            </a:pPr>
            <a:r>
              <a:rPr b="1" i="0" lang="en-US" sz="3300" u="none" cap="none" strike="noStrike">
                <a:solidFill>
                  <a:schemeClr val="lt1"/>
                </a:solidFill>
                <a:latin typeface="Calibri"/>
                <a:ea typeface="Calibri"/>
                <a:cs typeface="Calibri"/>
                <a:sym typeface="Calibri"/>
              </a:rPr>
              <a:t>Identificación y cartografiado de los elementos existentes de infraestructura verde</a:t>
            </a:r>
            <a:endParaRPr b="1" i="0" sz="3300" u="none" cap="none" strike="noStrike">
              <a:solidFill>
                <a:schemeClr val="lt1"/>
              </a:solidFill>
              <a:latin typeface="Calibri"/>
              <a:ea typeface="Calibri"/>
              <a:cs typeface="Calibri"/>
              <a:sym typeface="Calibri"/>
            </a:endParaRPr>
          </a:p>
        </p:txBody>
      </p:sp>
      <p:sp>
        <p:nvSpPr>
          <p:cNvPr id="469" name="Google Shape;469;p32"/>
          <p:cNvSpPr txBox="1"/>
          <p:nvPr/>
        </p:nvSpPr>
        <p:spPr>
          <a:xfrm>
            <a:off x="2463972" y="-48000"/>
            <a:ext cx="15196200" cy="1754700"/>
          </a:xfrm>
          <a:prstGeom prst="rect">
            <a:avLst/>
          </a:prstGeom>
          <a:noFill/>
          <a:ln>
            <a:noFill/>
          </a:ln>
        </p:spPr>
        <p:txBody>
          <a:bodyPr anchorCtr="0" anchor="t" bIns="137150" lIns="137150" spcFirstLastPara="1" rIns="137150" wrap="square" tIns="137150">
            <a:spAutoFit/>
          </a:bodyPr>
          <a:lstStyle/>
          <a:p>
            <a:pPr indent="0" lvl="0" marL="0" marR="0" rtl="0" algn="ctr">
              <a:lnSpc>
                <a:spcPct val="100000"/>
              </a:lnSpc>
              <a:spcBef>
                <a:spcPts val="0"/>
              </a:spcBef>
              <a:spcAft>
                <a:spcPts val="0"/>
              </a:spcAft>
              <a:buClr>
                <a:srgbClr val="000000"/>
              </a:buClr>
              <a:buSzPts val="5000"/>
              <a:buFont typeface="Arial"/>
              <a:buNone/>
            </a:pPr>
            <a:r>
              <a:rPr b="0" i="0" lang="en-US" sz="4800" u="none" cap="none" strike="noStrike">
                <a:solidFill>
                  <a:srgbClr val="204795"/>
                </a:solidFill>
                <a:latin typeface="Libre Franklin Medium"/>
                <a:ea typeface="Libre Franklin Medium"/>
                <a:cs typeface="Libre Franklin Medium"/>
                <a:sym typeface="Libre Franklin Medium"/>
              </a:rPr>
              <a:t>Acción A: Plan de renaturalización urbana, fluvial y protección civil frente al riesgo de inundación</a:t>
            </a:r>
            <a:endParaRPr b="0" i="0" sz="1100" u="none" cap="none" strike="noStrike">
              <a:solidFill>
                <a:srgbClr val="000000"/>
              </a:solidFill>
              <a:latin typeface="Arial"/>
              <a:ea typeface="Arial"/>
              <a:cs typeface="Arial"/>
              <a:sym typeface="Arial"/>
            </a:endParaRPr>
          </a:p>
        </p:txBody>
      </p:sp>
      <p:sp>
        <p:nvSpPr>
          <p:cNvPr id="470" name="Google Shape;470;p32"/>
          <p:cNvSpPr txBox="1"/>
          <p:nvPr/>
        </p:nvSpPr>
        <p:spPr>
          <a:xfrm>
            <a:off x="2375553" y="2736672"/>
            <a:ext cx="14914500" cy="785100"/>
          </a:xfrm>
          <a:prstGeom prst="rect">
            <a:avLst/>
          </a:prstGeom>
          <a:noFill/>
          <a:ln cap="flat" cmpd="sng" w="9525">
            <a:solidFill>
              <a:srgbClr val="2F5496"/>
            </a:solidFill>
            <a:prstDash val="solid"/>
            <a:round/>
            <a:headEnd len="sm" w="sm" type="none"/>
            <a:tailEnd len="sm" w="sm" type="none"/>
          </a:ln>
        </p:spPr>
        <p:txBody>
          <a:bodyPr anchorCtr="0" anchor="t" bIns="137150" lIns="137150" spcFirstLastPara="1" rIns="137150" wrap="square" tIns="137150">
            <a:spAutoFit/>
          </a:bodyPr>
          <a:lstStyle/>
          <a:p>
            <a:pPr indent="0" lvl="0" marL="0" marR="0" rtl="0" algn="just">
              <a:lnSpc>
                <a:spcPct val="100000"/>
              </a:lnSpc>
              <a:spcBef>
                <a:spcPts val="0"/>
              </a:spcBef>
              <a:spcAft>
                <a:spcPts val="0"/>
              </a:spcAft>
              <a:buClr>
                <a:schemeClr val="dk1"/>
              </a:buClr>
              <a:buSzPts val="1700"/>
              <a:buFont typeface="Arial"/>
              <a:buNone/>
            </a:pPr>
            <a:r>
              <a:rPr b="1" i="0" lang="en-US" sz="3300" u="none" cap="none" strike="noStrike">
                <a:solidFill>
                  <a:srgbClr val="2F5496"/>
                </a:solidFill>
                <a:latin typeface="Calibri"/>
                <a:ea typeface="Calibri"/>
                <a:cs typeface="Calibri"/>
                <a:sym typeface="Calibri"/>
              </a:rPr>
              <a:t>17 espacios y elementos de interés para formar el sistema de infraestructura verde</a:t>
            </a:r>
            <a:endParaRPr b="1" i="0" sz="3300" u="none" cap="none" strike="noStrike">
              <a:solidFill>
                <a:srgbClr val="2F5496"/>
              </a:solidFill>
              <a:latin typeface="Calibri"/>
              <a:ea typeface="Calibri"/>
              <a:cs typeface="Calibri"/>
              <a:sym typeface="Calibri"/>
            </a:endParaRPr>
          </a:p>
        </p:txBody>
      </p:sp>
      <p:sp>
        <p:nvSpPr>
          <p:cNvPr id="471" name="Google Shape;471;p32"/>
          <p:cNvSpPr txBox="1"/>
          <p:nvPr/>
        </p:nvSpPr>
        <p:spPr>
          <a:xfrm>
            <a:off x="29590" y="8865588"/>
            <a:ext cx="3705000" cy="600300"/>
          </a:xfrm>
          <a:prstGeom prst="rect">
            <a:avLst/>
          </a:prstGeom>
          <a:noFill/>
          <a:ln cap="flat" cmpd="sng" w="9525">
            <a:solidFill>
              <a:srgbClr val="2F5496"/>
            </a:solidFill>
            <a:prstDash val="solid"/>
            <a:round/>
            <a:headEnd len="sm" w="sm" type="none"/>
            <a:tailEnd len="sm" w="sm" type="none"/>
          </a:ln>
        </p:spPr>
        <p:txBody>
          <a:bodyPr anchorCtr="0" anchor="t" bIns="137150" lIns="137150" spcFirstLastPara="1" rIns="137150" wrap="square" tIns="137150">
            <a:spAutoFit/>
          </a:bodyPr>
          <a:lstStyle/>
          <a:p>
            <a:pPr indent="0" lvl="0" marL="0" marR="0" rtl="0" algn="ctr">
              <a:lnSpc>
                <a:spcPct val="100000"/>
              </a:lnSpc>
              <a:spcBef>
                <a:spcPts val="0"/>
              </a:spcBef>
              <a:spcAft>
                <a:spcPts val="0"/>
              </a:spcAft>
              <a:buClr>
                <a:schemeClr val="dk1"/>
              </a:buClr>
              <a:buSzPts val="1700"/>
              <a:buFont typeface="Arial"/>
              <a:buNone/>
            </a:pPr>
            <a:r>
              <a:rPr b="1" i="0" lang="en-US" sz="2100" u="none" cap="none" strike="noStrike">
                <a:solidFill>
                  <a:srgbClr val="2F5496"/>
                </a:solidFill>
                <a:latin typeface="Calibri"/>
                <a:ea typeface="Calibri"/>
                <a:cs typeface="Calibri"/>
                <a:sym typeface="Calibri"/>
              </a:rPr>
              <a:t>El  cementerio</a:t>
            </a:r>
            <a:endParaRPr b="1" i="0" sz="2100" u="none" cap="none" strike="noStrike">
              <a:solidFill>
                <a:srgbClr val="2F5496"/>
              </a:solidFill>
              <a:latin typeface="Calibri"/>
              <a:ea typeface="Calibri"/>
              <a:cs typeface="Calibri"/>
              <a:sym typeface="Calibri"/>
            </a:endParaRPr>
          </a:p>
        </p:txBody>
      </p:sp>
      <p:sp>
        <p:nvSpPr>
          <p:cNvPr id="472" name="Google Shape;472;p32"/>
          <p:cNvSpPr txBox="1"/>
          <p:nvPr/>
        </p:nvSpPr>
        <p:spPr>
          <a:xfrm>
            <a:off x="3841878" y="8884374"/>
            <a:ext cx="4593900" cy="600300"/>
          </a:xfrm>
          <a:prstGeom prst="rect">
            <a:avLst/>
          </a:prstGeom>
          <a:noFill/>
          <a:ln cap="flat" cmpd="sng" w="9525">
            <a:solidFill>
              <a:srgbClr val="2F5496"/>
            </a:solidFill>
            <a:prstDash val="solid"/>
            <a:round/>
            <a:headEnd len="sm" w="sm" type="none"/>
            <a:tailEnd len="sm" w="sm" type="none"/>
          </a:ln>
        </p:spPr>
        <p:txBody>
          <a:bodyPr anchorCtr="0" anchor="t" bIns="137150" lIns="137150" spcFirstLastPara="1" rIns="137150" wrap="square" tIns="137150">
            <a:spAutoFit/>
          </a:bodyPr>
          <a:lstStyle/>
          <a:p>
            <a:pPr indent="0" lvl="0" marL="0" marR="0" rtl="0" algn="ctr">
              <a:lnSpc>
                <a:spcPct val="100000"/>
              </a:lnSpc>
              <a:spcBef>
                <a:spcPts val="0"/>
              </a:spcBef>
              <a:spcAft>
                <a:spcPts val="0"/>
              </a:spcAft>
              <a:buClr>
                <a:schemeClr val="dk1"/>
              </a:buClr>
              <a:buSzPts val="1700"/>
              <a:buFont typeface="Arial"/>
              <a:buNone/>
            </a:pPr>
            <a:r>
              <a:rPr b="1" i="0" lang="en-US" sz="2100" u="none" cap="none" strike="noStrike">
                <a:solidFill>
                  <a:srgbClr val="2F5496"/>
                </a:solidFill>
                <a:latin typeface="Calibri"/>
                <a:ea typeface="Calibri"/>
                <a:cs typeface="Calibri"/>
                <a:sym typeface="Calibri"/>
              </a:rPr>
              <a:t>Los huertos urbanos</a:t>
            </a:r>
            <a:endParaRPr b="1" i="0" sz="2100" u="none" cap="none" strike="noStrike">
              <a:solidFill>
                <a:srgbClr val="2F5496"/>
              </a:solidFill>
              <a:latin typeface="Calibri"/>
              <a:ea typeface="Calibri"/>
              <a:cs typeface="Calibri"/>
              <a:sym typeface="Calibri"/>
            </a:endParaRPr>
          </a:p>
        </p:txBody>
      </p:sp>
      <p:sp>
        <p:nvSpPr>
          <p:cNvPr id="473" name="Google Shape;473;p32"/>
          <p:cNvSpPr txBox="1"/>
          <p:nvPr/>
        </p:nvSpPr>
        <p:spPr>
          <a:xfrm>
            <a:off x="8543168" y="8870415"/>
            <a:ext cx="4871700" cy="600300"/>
          </a:xfrm>
          <a:prstGeom prst="rect">
            <a:avLst/>
          </a:prstGeom>
          <a:noFill/>
          <a:ln cap="flat" cmpd="sng" w="9525">
            <a:solidFill>
              <a:srgbClr val="2F5496"/>
            </a:solidFill>
            <a:prstDash val="solid"/>
            <a:round/>
            <a:headEnd len="sm" w="sm" type="none"/>
            <a:tailEnd len="sm" w="sm" type="none"/>
          </a:ln>
        </p:spPr>
        <p:txBody>
          <a:bodyPr anchorCtr="0" anchor="t" bIns="137150" lIns="137150" spcFirstLastPara="1" rIns="137150" wrap="square" tIns="137150">
            <a:spAutoFit/>
          </a:bodyPr>
          <a:lstStyle/>
          <a:p>
            <a:pPr indent="0" lvl="0" marL="0" marR="0" rtl="0" algn="ctr">
              <a:lnSpc>
                <a:spcPct val="100000"/>
              </a:lnSpc>
              <a:spcBef>
                <a:spcPts val="0"/>
              </a:spcBef>
              <a:spcAft>
                <a:spcPts val="0"/>
              </a:spcAft>
              <a:buClr>
                <a:schemeClr val="dk1"/>
              </a:buClr>
              <a:buSzPts val="1700"/>
              <a:buFont typeface="Arial"/>
              <a:buNone/>
            </a:pPr>
            <a:r>
              <a:rPr b="1" i="0" lang="en-US" sz="2100" u="none" cap="none" strike="noStrike">
                <a:solidFill>
                  <a:srgbClr val="2F5496"/>
                </a:solidFill>
                <a:latin typeface="Calibri"/>
                <a:ea typeface="Calibri"/>
                <a:cs typeface="Calibri"/>
                <a:sym typeface="Calibri"/>
              </a:rPr>
              <a:t>Espacios verdes </a:t>
            </a:r>
            <a:r>
              <a:rPr b="1" lang="en-US" sz="2100">
                <a:solidFill>
                  <a:srgbClr val="2F5496"/>
                </a:solidFill>
                <a:latin typeface="Calibri"/>
                <a:ea typeface="Calibri"/>
                <a:cs typeface="Calibri"/>
                <a:sym typeface="Calibri"/>
              </a:rPr>
              <a:t>de los</a:t>
            </a:r>
            <a:r>
              <a:rPr b="1" i="0" lang="en-US" sz="2100" u="none" cap="none" strike="noStrike">
                <a:solidFill>
                  <a:srgbClr val="2F5496"/>
                </a:solidFill>
                <a:latin typeface="Calibri"/>
                <a:ea typeface="Calibri"/>
                <a:cs typeface="Calibri"/>
                <a:sym typeface="Calibri"/>
              </a:rPr>
              <a:t> equipamientos</a:t>
            </a:r>
            <a:endParaRPr b="1" i="0" sz="2100" u="none" cap="none" strike="noStrike">
              <a:solidFill>
                <a:srgbClr val="2F5496"/>
              </a:solidFill>
              <a:latin typeface="Calibri"/>
              <a:ea typeface="Calibri"/>
              <a:cs typeface="Calibri"/>
              <a:sym typeface="Calibri"/>
            </a:endParaRPr>
          </a:p>
        </p:txBody>
      </p:sp>
      <p:sp>
        <p:nvSpPr>
          <p:cNvPr id="474" name="Google Shape;474;p32"/>
          <p:cNvSpPr txBox="1"/>
          <p:nvPr/>
        </p:nvSpPr>
        <p:spPr>
          <a:xfrm>
            <a:off x="13522329" y="8882222"/>
            <a:ext cx="4678800" cy="600300"/>
          </a:xfrm>
          <a:prstGeom prst="rect">
            <a:avLst/>
          </a:prstGeom>
          <a:noFill/>
          <a:ln cap="flat" cmpd="sng" w="9525">
            <a:solidFill>
              <a:srgbClr val="2F5496"/>
            </a:solidFill>
            <a:prstDash val="solid"/>
            <a:round/>
            <a:headEnd len="sm" w="sm" type="none"/>
            <a:tailEnd len="sm" w="sm" type="none"/>
          </a:ln>
        </p:spPr>
        <p:txBody>
          <a:bodyPr anchorCtr="0" anchor="t" bIns="137150" lIns="137150" spcFirstLastPara="1" rIns="137150" wrap="square" tIns="137150">
            <a:spAutoFit/>
          </a:bodyPr>
          <a:lstStyle/>
          <a:p>
            <a:pPr indent="0" lvl="0" marL="0" marR="0" rtl="0" algn="ctr">
              <a:lnSpc>
                <a:spcPct val="100000"/>
              </a:lnSpc>
              <a:spcBef>
                <a:spcPts val="0"/>
              </a:spcBef>
              <a:spcAft>
                <a:spcPts val="0"/>
              </a:spcAft>
              <a:buClr>
                <a:schemeClr val="dk1"/>
              </a:buClr>
              <a:buSzPts val="1700"/>
              <a:buFont typeface="Arial"/>
              <a:buNone/>
            </a:pPr>
            <a:r>
              <a:rPr b="1" i="0" lang="en-US" sz="2100" u="none" cap="none" strike="noStrike">
                <a:solidFill>
                  <a:srgbClr val="2F5496"/>
                </a:solidFill>
                <a:latin typeface="Calibri"/>
                <a:ea typeface="Calibri"/>
                <a:cs typeface="Calibri"/>
                <a:sym typeface="Calibri"/>
              </a:rPr>
              <a:t>Las patios de parcela o manzana</a:t>
            </a:r>
            <a:endParaRPr b="1" i="0" sz="2100" u="none" cap="none" strike="noStrike">
              <a:solidFill>
                <a:srgbClr val="2F5496"/>
              </a:solidFill>
              <a:latin typeface="Calibri"/>
              <a:ea typeface="Calibri"/>
              <a:cs typeface="Calibri"/>
              <a:sym typeface="Calibri"/>
            </a:endParaRPr>
          </a:p>
        </p:txBody>
      </p:sp>
      <p:pic>
        <p:nvPicPr>
          <p:cNvPr id="475" name="Google Shape;475;p32"/>
          <p:cNvPicPr preferRelativeResize="0"/>
          <p:nvPr/>
        </p:nvPicPr>
        <p:blipFill rotWithShape="1">
          <a:blip r:embed="rId10">
            <a:alphaModFix/>
          </a:blip>
          <a:srcRect b="0" l="0" r="0" t="0"/>
          <a:stretch/>
        </p:blipFill>
        <p:spPr>
          <a:xfrm>
            <a:off x="29589" y="3830732"/>
            <a:ext cx="3704986" cy="4942210"/>
          </a:xfrm>
          <a:prstGeom prst="rect">
            <a:avLst/>
          </a:prstGeom>
          <a:noFill/>
          <a:ln>
            <a:noFill/>
          </a:ln>
        </p:spPr>
      </p:pic>
      <p:pic>
        <p:nvPicPr>
          <p:cNvPr id="476" name="Google Shape;476;p32"/>
          <p:cNvPicPr preferRelativeResize="0"/>
          <p:nvPr/>
        </p:nvPicPr>
        <p:blipFill rotWithShape="1">
          <a:blip r:embed="rId11">
            <a:alphaModFix/>
          </a:blip>
          <a:srcRect b="0" l="0" r="0" t="0"/>
          <a:stretch/>
        </p:blipFill>
        <p:spPr>
          <a:xfrm>
            <a:off x="13507100" y="4176644"/>
            <a:ext cx="4693694" cy="4609742"/>
          </a:xfrm>
          <a:prstGeom prst="rect">
            <a:avLst/>
          </a:prstGeom>
          <a:noFill/>
          <a:ln>
            <a:noFill/>
          </a:ln>
        </p:spPr>
      </p:pic>
      <p:pic>
        <p:nvPicPr>
          <p:cNvPr id="477" name="Google Shape;477;p32"/>
          <p:cNvPicPr preferRelativeResize="0"/>
          <p:nvPr/>
        </p:nvPicPr>
        <p:blipFill rotWithShape="1">
          <a:blip r:embed="rId12">
            <a:alphaModFix/>
          </a:blip>
          <a:srcRect b="6226" l="5846" r="0" t="0"/>
          <a:stretch/>
        </p:blipFill>
        <p:spPr>
          <a:xfrm>
            <a:off x="3846441" y="4997693"/>
            <a:ext cx="4593988" cy="3790042"/>
          </a:xfrm>
          <a:prstGeom prst="rect">
            <a:avLst/>
          </a:prstGeom>
          <a:noFill/>
          <a:ln>
            <a:noFill/>
          </a:ln>
        </p:spPr>
      </p:pic>
      <p:pic>
        <p:nvPicPr>
          <p:cNvPr descr="Vista de un edificio&#10;&#10;Descripción generada automáticamente con confianza media" id="478" name="Google Shape;478;p32"/>
          <p:cNvPicPr preferRelativeResize="0"/>
          <p:nvPr/>
        </p:nvPicPr>
        <p:blipFill rotWithShape="1">
          <a:blip r:embed="rId13">
            <a:alphaModFix/>
          </a:blip>
          <a:srcRect b="0" l="0" r="0" t="0"/>
          <a:stretch/>
        </p:blipFill>
        <p:spPr>
          <a:xfrm>
            <a:off x="8552298" y="4976318"/>
            <a:ext cx="4871866" cy="379004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2" name="Shape 482"/>
        <p:cNvGrpSpPr/>
        <p:nvPr/>
      </p:nvGrpSpPr>
      <p:grpSpPr>
        <a:xfrm>
          <a:off x="0" y="0"/>
          <a:ext cx="0" cy="0"/>
          <a:chOff x="0" y="0"/>
          <a:chExt cx="0" cy="0"/>
        </a:xfrm>
      </p:grpSpPr>
      <p:grpSp>
        <p:nvGrpSpPr>
          <p:cNvPr id="483" name="Google Shape;483;p33"/>
          <p:cNvGrpSpPr/>
          <p:nvPr/>
        </p:nvGrpSpPr>
        <p:grpSpPr>
          <a:xfrm>
            <a:off x="0" y="9543558"/>
            <a:ext cx="18514316" cy="805317"/>
            <a:chOff x="0" y="6362372"/>
            <a:chExt cx="12342878" cy="536878"/>
          </a:xfrm>
        </p:grpSpPr>
        <p:sp>
          <p:nvSpPr>
            <p:cNvPr id="484" name="Google Shape;484;p33"/>
            <p:cNvSpPr/>
            <p:nvPr/>
          </p:nvSpPr>
          <p:spPr>
            <a:xfrm>
              <a:off x="0" y="6369450"/>
              <a:ext cx="4437900" cy="529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Clr>
                  <a:srgbClr val="000000"/>
                </a:buClr>
                <a:buSzPts val="2100"/>
                <a:buFont typeface="Arial"/>
                <a:buNone/>
              </a:pPr>
              <a:r>
                <a:t/>
              </a:r>
              <a:endParaRPr b="0" i="0" sz="2100" u="none" cap="none" strike="noStrike">
                <a:solidFill>
                  <a:srgbClr val="000000"/>
                </a:solidFill>
                <a:latin typeface="Arial"/>
                <a:ea typeface="Arial"/>
                <a:cs typeface="Arial"/>
                <a:sym typeface="Arial"/>
              </a:endParaRPr>
            </a:p>
          </p:txBody>
        </p:sp>
        <p:pic>
          <p:nvPicPr>
            <p:cNvPr id="485" name="Google Shape;485;p33"/>
            <p:cNvPicPr preferRelativeResize="0"/>
            <p:nvPr/>
          </p:nvPicPr>
          <p:blipFill rotWithShape="1">
            <a:blip r:embed="rId3">
              <a:alphaModFix/>
            </a:blip>
            <a:srcRect b="0" l="0" r="0" t="0"/>
            <a:stretch/>
          </p:blipFill>
          <p:spPr>
            <a:xfrm>
              <a:off x="228600" y="6365677"/>
              <a:ext cx="680350" cy="471810"/>
            </a:xfrm>
            <a:prstGeom prst="rect">
              <a:avLst/>
            </a:prstGeom>
            <a:noFill/>
            <a:ln>
              <a:noFill/>
            </a:ln>
          </p:spPr>
        </p:pic>
        <p:pic>
          <p:nvPicPr>
            <p:cNvPr id="486" name="Google Shape;486;p33"/>
            <p:cNvPicPr preferRelativeResize="0"/>
            <p:nvPr/>
          </p:nvPicPr>
          <p:blipFill rotWithShape="1">
            <a:blip r:embed="rId4">
              <a:alphaModFix/>
            </a:blip>
            <a:srcRect b="0" l="0" r="0" t="0"/>
            <a:stretch/>
          </p:blipFill>
          <p:spPr>
            <a:xfrm>
              <a:off x="1121899" y="6399549"/>
              <a:ext cx="791071" cy="469593"/>
            </a:xfrm>
            <a:prstGeom prst="rect">
              <a:avLst/>
            </a:prstGeom>
            <a:noFill/>
            <a:ln>
              <a:noFill/>
            </a:ln>
          </p:spPr>
        </p:pic>
        <p:pic>
          <p:nvPicPr>
            <p:cNvPr id="487" name="Google Shape;487;p33"/>
            <p:cNvPicPr preferRelativeResize="0"/>
            <p:nvPr/>
          </p:nvPicPr>
          <p:blipFill rotWithShape="1">
            <a:blip r:embed="rId5">
              <a:alphaModFix/>
            </a:blip>
            <a:srcRect b="0" l="0" r="0" t="0"/>
            <a:stretch/>
          </p:blipFill>
          <p:spPr>
            <a:xfrm>
              <a:off x="2022020" y="6416974"/>
              <a:ext cx="1001218" cy="420511"/>
            </a:xfrm>
            <a:prstGeom prst="rect">
              <a:avLst/>
            </a:prstGeom>
            <a:noFill/>
            <a:ln>
              <a:noFill/>
            </a:ln>
          </p:spPr>
        </p:pic>
        <p:pic>
          <p:nvPicPr>
            <p:cNvPr id="488" name="Google Shape;488;p33"/>
            <p:cNvPicPr preferRelativeResize="0"/>
            <p:nvPr/>
          </p:nvPicPr>
          <p:blipFill rotWithShape="1">
            <a:blip r:embed="rId6">
              <a:alphaModFix/>
            </a:blip>
            <a:srcRect b="0" l="0" r="0" t="0"/>
            <a:stretch/>
          </p:blipFill>
          <p:spPr>
            <a:xfrm>
              <a:off x="3087399" y="6416974"/>
              <a:ext cx="677281" cy="408416"/>
            </a:xfrm>
            <a:prstGeom prst="rect">
              <a:avLst/>
            </a:prstGeom>
            <a:noFill/>
            <a:ln>
              <a:noFill/>
            </a:ln>
          </p:spPr>
        </p:pic>
        <p:pic>
          <p:nvPicPr>
            <p:cNvPr id="489" name="Google Shape;489;p33"/>
            <p:cNvPicPr preferRelativeResize="0"/>
            <p:nvPr/>
          </p:nvPicPr>
          <p:blipFill rotWithShape="1">
            <a:blip r:embed="rId7">
              <a:alphaModFix/>
            </a:blip>
            <a:srcRect b="0" l="0" r="7561" t="0"/>
            <a:stretch/>
          </p:blipFill>
          <p:spPr>
            <a:xfrm>
              <a:off x="4293354" y="6362372"/>
              <a:ext cx="8049523" cy="529716"/>
            </a:xfrm>
            <a:prstGeom prst="rect">
              <a:avLst/>
            </a:prstGeom>
            <a:noFill/>
            <a:ln>
              <a:noFill/>
            </a:ln>
          </p:spPr>
        </p:pic>
      </p:grpSp>
      <p:pic>
        <p:nvPicPr>
          <p:cNvPr id="490" name="Google Shape;490;p33"/>
          <p:cNvPicPr preferRelativeResize="0"/>
          <p:nvPr/>
        </p:nvPicPr>
        <p:blipFill rotWithShape="1">
          <a:blip r:embed="rId8">
            <a:alphaModFix/>
          </a:blip>
          <a:srcRect b="85191" l="0" r="84337" t="0"/>
          <a:stretch/>
        </p:blipFill>
        <p:spPr>
          <a:xfrm>
            <a:off x="0" y="0"/>
            <a:ext cx="2219701" cy="1477952"/>
          </a:xfrm>
          <a:prstGeom prst="rect">
            <a:avLst/>
          </a:prstGeom>
          <a:noFill/>
          <a:ln>
            <a:noFill/>
          </a:ln>
        </p:spPr>
      </p:pic>
      <p:pic>
        <p:nvPicPr>
          <p:cNvPr id="491" name="Google Shape;491;p33"/>
          <p:cNvPicPr preferRelativeResize="0"/>
          <p:nvPr/>
        </p:nvPicPr>
        <p:blipFill rotWithShape="1">
          <a:blip r:embed="rId8">
            <a:alphaModFix/>
          </a:blip>
          <a:srcRect b="85191" l="0" r="84337" t="0"/>
          <a:stretch/>
        </p:blipFill>
        <p:spPr>
          <a:xfrm>
            <a:off x="0" y="0"/>
            <a:ext cx="2219701" cy="1477952"/>
          </a:xfrm>
          <a:prstGeom prst="rect">
            <a:avLst/>
          </a:prstGeom>
          <a:noFill/>
          <a:ln>
            <a:noFill/>
          </a:ln>
        </p:spPr>
      </p:pic>
      <p:pic>
        <p:nvPicPr>
          <p:cNvPr id="492" name="Google Shape;492;p33"/>
          <p:cNvPicPr preferRelativeResize="0"/>
          <p:nvPr/>
        </p:nvPicPr>
        <p:blipFill rotWithShape="1">
          <a:blip r:embed="rId9">
            <a:alphaModFix/>
          </a:blip>
          <a:srcRect b="0" l="0" r="0" t="0"/>
          <a:stretch/>
        </p:blipFill>
        <p:spPr>
          <a:xfrm>
            <a:off x="627978" y="188775"/>
            <a:ext cx="1747575" cy="1517775"/>
          </a:xfrm>
          <a:prstGeom prst="rect">
            <a:avLst/>
          </a:prstGeom>
          <a:noFill/>
          <a:ln>
            <a:noFill/>
          </a:ln>
        </p:spPr>
      </p:pic>
      <p:sp>
        <p:nvSpPr>
          <p:cNvPr id="493" name="Google Shape;493;p33"/>
          <p:cNvSpPr txBox="1"/>
          <p:nvPr/>
        </p:nvSpPr>
        <p:spPr>
          <a:xfrm>
            <a:off x="2107675" y="1829150"/>
            <a:ext cx="14618400" cy="785100"/>
          </a:xfrm>
          <a:prstGeom prst="rect">
            <a:avLst/>
          </a:prstGeom>
          <a:solidFill>
            <a:srgbClr val="2F5496"/>
          </a:solidFill>
          <a:ln cap="flat" cmpd="sng" w="9525">
            <a:solidFill>
              <a:srgbClr val="2F5496"/>
            </a:solidFill>
            <a:prstDash val="solid"/>
            <a:round/>
            <a:headEnd len="sm" w="sm" type="none"/>
            <a:tailEnd len="sm" w="sm" type="none"/>
          </a:ln>
        </p:spPr>
        <p:txBody>
          <a:bodyPr anchorCtr="0" anchor="t" bIns="137150" lIns="137150" spcFirstLastPara="1" rIns="137150" wrap="square" tIns="137150">
            <a:spAutoFit/>
          </a:bodyPr>
          <a:lstStyle/>
          <a:p>
            <a:pPr indent="0" lvl="0" marL="0" marR="0" rtl="0" algn="just">
              <a:lnSpc>
                <a:spcPct val="100000"/>
              </a:lnSpc>
              <a:spcBef>
                <a:spcPts val="0"/>
              </a:spcBef>
              <a:spcAft>
                <a:spcPts val="0"/>
              </a:spcAft>
              <a:buClr>
                <a:schemeClr val="dk1"/>
              </a:buClr>
              <a:buSzPts val="1700"/>
              <a:buFont typeface="Arial"/>
              <a:buNone/>
            </a:pPr>
            <a:r>
              <a:rPr b="1" i="0" lang="en-US" sz="3300" u="none" cap="none" strike="noStrike">
                <a:solidFill>
                  <a:schemeClr val="lt1"/>
                </a:solidFill>
                <a:latin typeface="Calibri"/>
                <a:ea typeface="Calibri"/>
                <a:cs typeface="Calibri"/>
                <a:sym typeface="Calibri"/>
              </a:rPr>
              <a:t>Identificación y cartografiado de los elementos existentes de </a:t>
            </a:r>
            <a:r>
              <a:rPr b="1" lang="en-US" sz="3300">
                <a:solidFill>
                  <a:schemeClr val="lt1"/>
                </a:solidFill>
                <a:latin typeface="Calibri"/>
                <a:ea typeface="Calibri"/>
                <a:cs typeface="Calibri"/>
                <a:sym typeface="Calibri"/>
              </a:rPr>
              <a:t>IV</a:t>
            </a:r>
            <a:r>
              <a:rPr b="1" i="0" lang="en-US" sz="3300" u="none" cap="none" strike="noStrike">
                <a:solidFill>
                  <a:schemeClr val="lt1"/>
                </a:solidFill>
                <a:latin typeface="Calibri"/>
                <a:ea typeface="Calibri"/>
                <a:cs typeface="Calibri"/>
                <a:sym typeface="Calibri"/>
              </a:rPr>
              <a:t> _ Gráfico resumen</a:t>
            </a:r>
            <a:endParaRPr b="1" i="0" sz="3300" u="none" cap="none" strike="noStrike">
              <a:solidFill>
                <a:schemeClr val="lt1"/>
              </a:solidFill>
              <a:latin typeface="Calibri"/>
              <a:ea typeface="Calibri"/>
              <a:cs typeface="Calibri"/>
              <a:sym typeface="Calibri"/>
            </a:endParaRPr>
          </a:p>
        </p:txBody>
      </p:sp>
      <p:sp>
        <p:nvSpPr>
          <p:cNvPr id="494" name="Google Shape;494;p33"/>
          <p:cNvSpPr txBox="1"/>
          <p:nvPr/>
        </p:nvSpPr>
        <p:spPr>
          <a:xfrm>
            <a:off x="2463972" y="-48000"/>
            <a:ext cx="15196200" cy="1754700"/>
          </a:xfrm>
          <a:prstGeom prst="rect">
            <a:avLst/>
          </a:prstGeom>
          <a:noFill/>
          <a:ln>
            <a:noFill/>
          </a:ln>
        </p:spPr>
        <p:txBody>
          <a:bodyPr anchorCtr="0" anchor="t" bIns="137150" lIns="137150" spcFirstLastPara="1" rIns="137150" wrap="square" tIns="137150">
            <a:spAutoFit/>
          </a:bodyPr>
          <a:lstStyle/>
          <a:p>
            <a:pPr indent="0" lvl="0" marL="0" marR="0" rtl="0" algn="ctr">
              <a:lnSpc>
                <a:spcPct val="100000"/>
              </a:lnSpc>
              <a:spcBef>
                <a:spcPts val="0"/>
              </a:spcBef>
              <a:spcAft>
                <a:spcPts val="0"/>
              </a:spcAft>
              <a:buClr>
                <a:srgbClr val="000000"/>
              </a:buClr>
              <a:buSzPts val="5000"/>
              <a:buFont typeface="Arial"/>
              <a:buNone/>
            </a:pPr>
            <a:r>
              <a:rPr b="0" i="0" lang="en-US" sz="4800" u="none" cap="none" strike="noStrike">
                <a:solidFill>
                  <a:srgbClr val="204795"/>
                </a:solidFill>
                <a:latin typeface="Libre Franklin Medium"/>
                <a:ea typeface="Libre Franklin Medium"/>
                <a:cs typeface="Libre Franklin Medium"/>
                <a:sym typeface="Libre Franklin Medium"/>
              </a:rPr>
              <a:t>Acción A: Plan de renaturalización urbana, fluvial y protección civil frente al riesgo de inundación</a:t>
            </a:r>
            <a:endParaRPr b="0" i="0" sz="1100" u="none" cap="none" strike="noStrike">
              <a:solidFill>
                <a:srgbClr val="000000"/>
              </a:solidFill>
              <a:latin typeface="Arial"/>
              <a:ea typeface="Arial"/>
              <a:cs typeface="Arial"/>
              <a:sym typeface="Arial"/>
            </a:endParaRPr>
          </a:p>
        </p:txBody>
      </p:sp>
      <p:pic>
        <p:nvPicPr>
          <p:cNvPr id="495" name="Google Shape;495;p33"/>
          <p:cNvPicPr preferRelativeResize="0"/>
          <p:nvPr/>
        </p:nvPicPr>
        <p:blipFill>
          <a:blip r:embed="rId10">
            <a:alphaModFix/>
          </a:blip>
          <a:stretch>
            <a:fillRect/>
          </a:stretch>
        </p:blipFill>
        <p:spPr>
          <a:xfrm>
            <a:off x="4305325" y="2736700"/>
            <a:ext cx="9623116" cy="680685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9" name="Shape 499"/>
        <p:cNvGrpSpPr/>
        <p:nvPr/>
      </p:nvGrpSpPr>
      <p:grpSpPr>
        <a:xfrm>
          <a:off x="0" y="0"/>
          <a:ext cx="0" cy="0"/>
          <a:chOff x="0" y="0"/>
          <a:chExt cx="0" cy="0"/>
        </a:xfrm>
      </p:grpSpPr>
      <p:grpSp>
        <p:nvGrpSpPr>
          <p:cNvPr id="500" name="Google Shape;500;p34"/>
          <p:cNvGrpSpPr/>
          <p:nvPr/>
        </p:nvGrpSpPr>
        <p:grpSpPr>
          <a:xfrm>
            <a:off x="0" y="9543558"/>
            <a:ext cx="18514316" cy="805317"/>
            <a:chOff x="0" y="6362372"/>
            <a:chExt cx="12342878" cy="536878"/>
          </a:xfrm>
        </p:grpSpPr>
        <p:sp>
          <p:nvSpPr>
            <p:cNvPr id="501" name="Google Shape;501;p34"/>
            <p:cNvSpPr/>
            <p:nvPr/>
          </p:nvSpPr>
          <p:spPr>
            <a:xfrm>
              <a:off x="0" y="6369450"/>
              <a:ext cx="4437900" cy="529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Clr>
                  <a:srgbClr val="000000"/>
                </a:buClr>
                <a:buSzPts val="2100"/>
                <a:buFont typeface="Arial"/>
                <a:buNone/>
              </a:pPr>
              <a:r>
                <a:t/>
              </a:r>
              <a:endParaRPr b="0" i="0" sz="2100" u="none" cap="none" strike="noStrike">
                <a:solidFill>
                  <a:srgbClr val="000000"/>
                </a:solidFill>
                <a:latin typeface="Arial"/>
                <a:ea typeface="Arial"/>
                <a:cs typeface="Arial"/>
                <a:sym typeface="Arial"/>
              </a:endParaRPr>
            </a:p>
          </p:txBody>
        </p:sp>
        <p:pic>
          <p:nvPicPr>
            <p:cNvPr id="502" name="Google Shape;502;p34"/>
            <p:cNvPicPr preferRelativeResize="0"/>
            <p:nvPr/>
          </p:nvPicPr>
          <p:blipFill rotWithShape="1">
            <a:blip r:embed="rId3">
              <a:alphaModFix/>
            </a:blip>
            <a:srcRect b="0" l="0" r="0" t="0"/>
            <a:stretch/>
          </p:blipFill>
          <p:spPr>
            <a:xfrm>
              <a:off x="228600" y="6365677"/>
              <a:ext cx="680350" cy="471810"/>
            </a:xfrm>
            <a:prstGeom prst="rect">
              <a:avLst/>
            </a:prstGeom>
            <a:noFill/>
            <a:ln>
              <a:noFill/>
            </a:ln>
          </p:spPr>
        </p:pic>
        <p:pic>
          <p:nvPicPr>
            <p:cNvPr id="503" name="Google Shape;503;p34"/>
            <p:cNvPicPr preferRelativeResize="0"/>
            <p:nvPr/>
          </p:nvPicPr>
          <p:blipFill rotWithShape="1">
            <a:blip r:embed="rId4">
              <a:alphaModFix/>
            </a:blip>
            <a:srcRect b="0" l="0" r="0" t="0"/>
            <a:stretch/>
          </p:blipFill>
          <p:spPr>
            <a:xfrm>
              <a:off x="1121899" y="6399549"/>
              <a:ext cx="791071" cy="469593"/>
            </a:xfrm>
            <a:prstGeom prst="rect">
              <a:avLst/>
            </a:prstGeom>
            <a:noFill/>
            <a:ln>
              <a:noFill/>
            </a:ln>
          </p:spPr>
        </p:pic>
        <p:pic>
          <p:nvPicPr>
            <p:cNvPr id="504" name="Google Shape;504;p34"/>
            <p:cNvPicPr preferRelativeResize="0"/>
            <p:nvPr/>
          </p:nvPicPr>
          <p:blipFill rotWithShape="1">
            <a:blip r:embed="rId5">
              <a:alphaModFix/>
            </a:blip>
            <a:srcRect b="0" l="0" r="0" t="0"/>
            <a:stretch/>
          </p:blipFill>
          <p:spPr>
            <a:xfrm>
              <a:off x="2022020" y="6416974"/>
              <a:ext cx="1001218" cy="420511"/>
            </a:xfrm>
            <a:prstGeom prst="rect">
              <a:avLst/>
            </a:prstGeom>
            <a:noFill/>
            <a:ln>
              <a:noFill/>
            </a:ln>
          </p:spPr>
        </p:pic>
        <p:pic>
          <p:nvPicPr>
            <p:cNvPr id="505" name="Google Shape;505;p34"/>
            <p:cNvPicPr preferRelativeResize="0"/>
            <p:nvPr/>
          </p:nvPicPr>
          <p:blipFill rotWithShape="1">
            <a:blip r:embed="rId6">
              <a:alphaModFix/>
            </a:blip>
            <a:srcRect b="0" l="0" r="0" t="0"/>
            <a:stretch/>
          </p:blipFill>
          <p:spPr>
            <a:xfrm>
              <a:off x="3087399" y="6416974"/>
              <a:ext cx="677281" cy="408416"/>
            </a:xfrm>
            <a:prstGeom prst="rect">
              <a:avLst/>
            </a:prstGeom>
            <a:noFill/>
            <a:ln>
              <a:noFill/>
            </a:ln>
          </p:spPr>
        </p:pic>
        <p:pic>
          <p:nvPicPr>
            <p:cNvPr id="506" name="Google Shape;506;p34"/>
            <p:cNvPicPr preferRelativeResize="0"/>
            <p:nvPr/>
          </p:nvPicPr>
          <p:blipFill rotWithShape="1">
            <a:blip r:embed="rId7">
              <a:alphaModFix/>
            </a:blip>
            <a:srcRect b="0" l="0" r="7561" t="0"/>
            <a:stretch/>
          </p:blipFill>
          <p:spPr>
            <a:xfrm>
              <a:off x="4293354" y="6362372"/>
              <a:ext cx="8049523" cy="529716"/>
            </a:xfrm>
            <a:prstGeom prst="rect">
              <a:avLst/>
            </a:prstGeom>
            <a:noFill/>
            <a:ln>
              <a:noFill/>
            </a:ln>
          </p:spPr>
        </p:pic>
      </p:grpSp>
      <p:pic>
        <p:nvPicPr>
          <p:cNvPr id="507" name="Google Shape;507;p34"/>
          <p:cNvPicPr preferRelativeResize="0"/>
          <p:nvPr/>
        </p:nvPicPr>
        <p:blipFill rotWithShape="1">
          <a:blip r:embed="rId8">
            <a:alphaModFix/>
          </a:blip>
          <a:srcRect b="85191" l="0" r="84337" t="0"/>
          <a:stretch/>
        </p:blipFill>
        <p:spPr>
          <a:xfrm>
            <a:off x="0" y="0"/>
            <a:ext cx="2219701" cy="1477952"/>
          </a:xfrm>
          <a:prstGeom prst="rect">
            <a:avLst/>
          </a:prstGeom>
          <a:noFill/>
          <a:ln>
            <a:noFill/>
          </a:ln>
        </p:spPr>
      </p:pic>
      <p:pic>
        <p:nvPicPr>
          <p:cNvPr id="508" name="Google Shape;508;p34"/>
          <p:cNvPicPr preferRelativeResize="0"/>
          <p:nvPr/>
        </p:nvPicPr>
        <p:blipFill rotWithShape="1">
          <a:blip r:embed="rId8">
            <a:alphaModFix/>
          </a:blip>
          <a:srcRect b="85191" l="0" r="84337" t="0"/>
          <a:stretch/>
        </p:blipFill>
        <p:spPr>
          <a:xfrm>
            <a:off x="0" y="0"/>
            <a:ext cx="2219701" cy="1477952"/>
          </a:xfrm>
          <a:prstGeom prst="rect">
            <a:avLst/>
          </a:prstGeom>
          <a:noFill/>
          <a:ln>
            <a:noFill/>
          </a:ln>
        </p:spPr>
      </p:pic>
      <p:pic>
        <p:nvPicPr>
          <p:cNvPr id="509" name="Google Shape;509;p34"/>
          <p:cNvPicPr preferRelativeResize="0"/>
          <p:nvPr/>
        </p:nvPicPr>
        <p:blipFill rotWithShape="1">
          <a:blip r:embed="rId9">
            <a:alphaModFix/>
          </a:blip>
          <a:srcRect b="0" l="0" r="0" t="0"/>
          <a:stretch/>
        </p:blipFill>
        <p:spPr>
          <a:xfrm>
            <a:off x="627978" y="188775"/>
            <a:ext cx="1747575" cy="1517775"/>
          </a:xfrm>
          <a:prstGeom prst="rect">
            <a:avLst/>
          </a:prstGeom>
          <a:noFill/>
          <a:ln>
            <a:noFill/>
          </a:ln>
        </p:spPr>
      </p:pic>
      <p:sp>
        <p:nvSpPr>
          <p:cNvPr id="510" name="Google Shape;510;p34"/>
          <p:cNvSpPr txBox="1"/>
          <p:nvPr>
            <p:ph idx="4294967295" type="body"/>
          </p:nvPr>
        </p:nvSpPr>
        <p:spPr>
          <a:xfrm>
            <a:off x="3044523" y="537838"/>
            <a:ext cx="11015700" cy="485100"/>
          </a:xfrm>
          <a:prstGeom prst="rect">
            <a:avLst/>
          </a:prstGeom>
          <a:noFill/>
          <a:ln>
            <a:noFill/>
          </a:ln>
        </p:spPr>
        <p:txBody>
          <a:bodyPr anchorCtr="0" anchor="ctr" bIns="182850" lIns="182850" spcFirstLastPara="1" rIns="182850" wrap="square" tIns="182850">
            <a:noAutofit/>
          </a:bodyPr>
          <a:lstStyle/>
          <a:p>
            <a:pPr indent="0" lvl="0" marL="0" rtl="0" algn="l">
              <a:lnSpc>
                <a:spcPct val="100000"/>
              </a:lnSpc>
              <a:spcBef>
                <a:spcPts val="0"/>
              </a:spcBef>
              <a:spcAft>
                <a:spcPts val="0"/>
              </a:spcAft>
              <a:buClr>
                <a:schemeClr val="lt1"/>
              </a:buClr>
              <a:buSzPts val="4200"/>
              <a:buNone/>
            </a:pPr>
            <a:r>
              <a:rPr lang="en-US" sz="4400">
                <a:solidFill>
                  <a:schemeClr val="lt1"/>
                </a:solidFill>
              </a:rPr>
              <a:t>PROCESO PARTICIPATIVO</a:t>
            </a:r>
            <a:endParaRPr sz="4400">
              <a:solidFill>
                <a:schemeClr val="lt1"/>
              </a:solidFill>
            </a:endParaRPr>
          </a:p>
        </p:txBody>
      </p:sp>
      <p:pic>
        <p:nvPicPr>
          <p:cNvPr id="511" name="Google Shape;511;p34"/>
          <p:cNvPicPr preferRelativeResize="0"/>
          <p:nvPr/>
        </p:nvPicPr>
        <p:blipFill>
          <a:blip r:embed="rId10">
            <a:alphaModFix/>
          </a:blip>
          <a:stretch>
            <a:fillRect/>
          </a:stretch>
        </p:blipFill>
        <p:spPr>
          <a:xfrm>
            <a:off x="5531600" y="642950"/>
            <a:ext cx="12616600" cy="8900600"/>
          </a:xfrm>
          <a:prstGeom prst="rect">
            <a:avLst/>
          </a:prstGeom>
          <a:noFill/>
          <a:ln>
            <a:noFill/>
          </a:ln>
        </p:spPr>
      </p:pic>
      <p:sp>
        <p:nvSpPr>
          <p:cNvPr id="512" name="Google Shape;512;p34"/>
          <p:cNvSpPr/>
          <p:nvPr/>
        </p:nvSpPr>
        <p:spPr>
          <a:xfrm>
            <a:off x="2609813" y="311400"/>
            <a:ext cx="12876900" cy="937800"/>
          </a:xfrm>
          <a:prstGeom prst="homePlate">
            <a:avLst>
              <a:gd fmla="val 50000" name="adj"/>
            </a:avLst>
          </a:prstGeom>
          <a:solidFill>
            <a:srgbClr val="204795"/>
          </a:solidFill>
          <a:ln>
            <a:noFill/>
          </a:ln>
        </p:spPr>
        <p:txBody>
          <a:bodyPr anchorCtr="0" anchor="ctr" bIns="243750" lIns="243750" spcFirstLastPara="1" rIns="243750" wrap="square" tIns="243750">
            <a:noAutofit/>
          </a:bodyPr>
          <a:lstStyle/>
          <a:p>
            <a:pPr indent="0" lvl="0" marL="0" marR="0" rtl="0" algn="l">
              <a:lnSpc>
                <a:spcPct val="100000"/>
              </a:lnSpc>
              <a:spcBef>
                <a:spcPts val="0"/>
              </a:spcBef>
              <a:spcAft>
                <a:spcPts val="0"/>
              </a:spcAft>
              <a:buClr>
                <a:srgbClr val="000000"/>
              </a:buClr>
              <a:buSzPts val="3600"/>
              <a:buFont typeface="Arial"/>
              <a:buNone/>
            </a:pPr>
            <a:r>
              <a:t/>
            </a:r>
            <a:endParaRPr b="0" i="0" sz="3600" u="none" cap="none" strike="noStrike">
              <a:solidFill>
                <a:schemeClr val="dk1"/>
              </a:solidFill>
              <a:latin typeface="Calibri"/>
              <a:ea typeface="Calibri"/>
              <a:cs typeface="Calibri"/>
              <a:sym typeface="Calibri"/>
            </a:endParaRPr>
          </a:p>
        </p:txBody>
      </p:sp>
      <p:sp>
        <p:nvSpPr>
          <p:cNvPr id="513" name="Google Shape;513;p34"/>
          <p:cNvSpPr txBox="1"/>
          <p:nvPr/>
        </p:nvSpPr>
        <p:spPr>
          <a:xfrm>
            <a:off x="399375" y="1736475"/>
            <a:ext cx="5826600" cy="1800900"/>
          </a:xfrm>
          <a:prstGeom prst="rect">
            <a:avLst/>
          </a:prstGeom>
          <a:noFill/>
          <a:ln>
            <a:noFill/>
          </a:ln>
        </p:spPr>
        <p:txBody>
          <a:bodyPr anchorCtr="0" anchor="t" bIns="137150" lIns="137150" spcFirstLastPara="1" rIns="137150" wrap="square" tIns="137150">
            <a:spAutoFit/>
          </a:bodyPr>
          <a:lstStyle/>
          <a:p>
            <a:pPr indent="0" lvl="0" marL="0" rtl="0" algn="l">
              <a:spcBef>
                <a:spcPts val="0"/>
              </a:spcBef>
              <a:spcAft>
                <a:spcPts val="0"/>
              </a:spcAft>
              <a:buNone/>
            </a:pPr>
            <a:r>
              <a:rPr b="1" lang="en-US" sz="3300">
                <a:solidFill>
                  <a:srgbClr val="204795"/>
                </a:solidFill>
                <a:latin typeface="Calibri"/>
                <a:ea typeface="Calibri"/>
                <a:cs typeface="Calibri"/>
                <a:sym typeface="Calibri"/>
              </a:rPr>
              <a:t>Participación de la ciudadanía, </a:t>
            </a:r>
            <a:endParaRPr b="1" sz="3300">
              <a:solidFill>
                <a:srgbClr val="204795"/>
              </a:solidFill>
              <a:latin typeface="Calibri"/>
              <a:ea typeface="Calibri"/>
              <a:cs typeface="Calibri"/>
              <a:sym typeface="Calibri"/>
            </a:endParaRPr>
          </a:p>
          <a:p>
            <a:pPr indent="0" lvl="0" marL="0" rtl="0" algn="l">
              <a:spcBef>
                <a:spcPts val="0"/>
              </a:spcBef>
              <a:spcAft>
                <a:spcPts val="0"/>
              </a:spcAft>
              <a:buNone/>
            </a:pPr>
            <a:r>
              <a:rPr b="1" lang="en-US" sz="3300">
                <a:solidFill>
                  <a:srgbClr val="204795"/>
                </a:solidFill>
                <a:latin typeface="Calibri"/>
                <a:ea typeface="Calibri"/>
                <a:cs typeface="Calibri"/>
                <a:sym typeface="Calibri"/>
              </a:rPr>
              <a:t>de los agentes locales y territoriales</a:t>
            </a:r>
            <a:endParaRPr sz="3200">
              <a:solidFill>
                <a:schemeClr val="dk1"/>
              </a:solidFill>
              <a:latin typeface="Calibri"/>
              <a:ea typeface="Calibri"/>
              <a:cs typeface="Calibri"/>
              <a:sym typeface="Calibri"/>
            </a:endParaRPr>
          </a:p>
        </p:txBody>
      </p:sp>
      <p:sp>
        <p:nvSpPr>
          <p:cNvPr id="514" name="Google Shape;514;p34"/>
          <p:cNvSpPr txBox="1"/>
          <p:nvPr/>
        </p:nvSpPr>
        <p:spPr>
          <a:xfrm>
            <a:off x="55838" y="3380663"/>
            <a:ext cx="6170100" cy="4894800"/>
          </a:xfrm>
          <a:prstGeom prst="rect">
            <a:avLst/>
          </a:prstGeom>
          <a:noFill/>
          <a:ln>
            <a:noFill/>
          </a:ln>
        </p:spPr>
        <p:txBody>
          <a:bodyPr anchorCtr="0" anchor="t" bIns="137150" lIns="137150" spcFirstLastPara="1" rIns="137150" wrap="square" tIns="137150">
            <a:spAutoFit/>
          </a:bodyPr>
          <a:lstStyle/>
          <a:p>
            <a:pPr indent="-533400" lvl="0" marL="685800" rtl="0" algn="l">
              <a:spcBef>
                <a:spcPts val="0"/>
              </a:spcBef>
              <a:spcAft>
                <a:spcPts val="0"/>
              </a:spcAft>
              <a:buClr>
                <a:schemeClr val="dk1"/>
              </a:buClr>
              <a:buSzPts val="3000"/>
              <a:buFont typeface="Calibri"/>
              <a:buChar char="-"/>
            </a:pPr>
            <a:r>
              <a:rPr lang="en-US" sz="3000">
                <a:solidFill>
                  <a:schemeClr val="dk1"/>
                </a:solidFill>
                <a:latin typeface="Calibri"/>
                <a:ea typeface="Calibri"/>
                <a:cs typeface="Calibri"/>
                <a:sym typeface="Calibri"/>
              </a:rPr>
              <a:t>Espacio físico “Riosecoworking”</a:t>
            </a:r>
            <a:endParaRPr sz="3000">
              <a:solidFill>
                <a:schemeClr val="dk1"/>
              </a:solidFill>
              <a:latin typeface="Calibri"/>
              <a:ea typeface="Calibri"/>
              <a:cs typeface="Calibri"/>
              <a:sym typeface="Calibri"/>
            </a:endParaRPr>
          </a:p>
          <a:p>
            <a:pPr indent="-533400" lvl="0" marL="685800" rtl="0" algn="l">
              <a:spcBef>
                <a:spcPts val="0"/>
              </a:spcBef>
              <a:spcAft>
                <a:spcPts val="0"/>
              </a:spcAft>
              <a:buClr>
                <a:schemeClr val="dk1"/>
              </a:buClr>
              <a:buSzPts val="3000"/>
              <a:buFont typeface="Calibri"/>
              <a:buChar char="-"/>
            </a:pPr>
            <a:r>
              <a:rPr lang="en-US" sz="3000">
                <a:solidFill>
                  <a:schemeClr val="dk1"/>
                </a:solidFill>
                <a:latin typeface="Calibri"/>
                <a:ea typeface="Calibri"/>
                <a:cs typeface="Calibri"/>
                <a:sym typeface="Calibri"/>
              </a:rPr>
              <a:t>Informar, sensibilizar y propiciar la participación </a:t>
            </a:r>
            <a:endParaRPr b="1" sz="3000">
              <a:solidFill>
                <a:srgbClr val="204795"/>
              </a:solidFill>
              <a:latin typeface="Calibri"/>
              <a:ea typeface="Calibri"/>
              <a:cs typeface="Calibri"/>
              <a:sym typeface="Calibri"/>
            </a:endParaRPr>
          </a:p>
          <a:p>
            <a:pPr indent="-533400" lvl="0" marL="685800" rtl="0" algn="l">
              <a:spcBef>
                <a:spcPts val="0"/>
              </a:spcBef>
              <a:spcAft>
                <a:spcPts val="0"/>
              </a:spcAft>
              <a:buClr>
                <a:schemeClr val="dk1"/>
              </a:buClr>
              <a:buSzPts val="3000"/>
              <a:buFont typeface="Calibri"/>
              <a:buChar char="-"/>
            </a:pPr>
            <a:r>
              <a:rPr lang="en-US" sz="3000">
                <a:solidFill>
                  <a:schemeClr val="dk1"/>
                </a:solidFill>
                <a:latin typeface="Calibri"/>
                <a:ea typeface="Calibri"/>
                <a:cs typeface="Calibri"/>
                <a:sym typeface="Calibri"/>
              </a:rPr>
              <a:t>Invitación a toda la comunidad a participar </a:t>
            </a:r>
            <a:endParaRPr sz="3000">
              <a:solidFill>
                <a:schemeClr val="dk1"/>
              </a:solidFill>
              <a:latin typeface="Calibri"/>
              <a:ea typeface="Calibri"/>
              <a:cs typeface="Calibri"/>
              <a:sym typeface="Calibri"/>
            </a:endParaRPr>
          </a:p>
          <a:p>
            <a:pPr indent="-533400" lvl="0" marL="685800" rtl="0" algn="l">
              <a:spcBef>
                <a:spcPts val="0"/>
              </a:spcBef>
              <a:spcAft>
                <a:spcPts val="0"/>
              </a:spcAft>
              <a:buClr>
                <a:schemeClr val="dk1"/>
              </a:buClr>
              <a:buSzPts val="3000"/>
              <a:buFont typeface="Calibri"/>
              <a:buChar char="-"/>
            </a:pPr>
            <a:r>
              <a:rPr lang="en-US" sz="3000">
                <a:solidFill>
                  <a:schemeClr val="dk1"/>
                </a:solidFill>
                <a:latin typeface="Calibri"/>
                <a:ea typeface="Calibri"/>
                <a:cs typeface="Calibri"/>
                <a:sym typeface="Calibri"/>
              </a:rPr>
              <a:t>Reuniones y actividades participativas</a:t>
            </a:r>
            <a:endParaRPr sz="3000">
              <a:solidFill>
                <a:schemeClr val="dk1"/>
              </a:solidFill>
              <a:latin typeface="Calibri"/>
              <a:ea typeface="Calibri"/>
              <a:cs typeface="Calibri"/>
              <a:sym typeface="Calibri"/>
            </a:endParaRPr>
          </a:p>
          <a:p>
            <a:pPr indent="-533400" lvl="0" marL="685800" rtl="0" algn="l">
              <a:spcBef>
                <a:spcPts val="0"/>
              </a:spcBef>
              <a:spcAft>
                <a:spcPts val="0"/>
              </a:spcAft>
              <a:buClr>
                <a:schemeClr val="dk1"/>
              </a:buClr>
              <a:buSzPts val="3000"/>
              <a:buFont typeface="Calibri"/>
              <a:buChar char="-"/>
            </a:pPr>
            <a:r>
              <a:rPr lang="en-US" sz="3000">
                <a:solidFill>
                  <a:schemeClr val="dk1"/>
                </a:solidFill>
                <a:latin typeface="Calibri"/>
                <a:ea typeface="Calibri"/>
                <a:cs typeface="Calibri"/>
                <a:sym typeface="Calibri"/>
              </a:rPr>
              <a:t>2 cuestionarios (presencial/online)</a:t>
            </a:r>
            <a:endParaRPr sz="3000">
              <a:solidFill>
                <a:schemeClr val="dk1"/>
              </a:solidFill>
              <a:latin typeface="Calibri"/>
              <a:ea typeface="Calibri"/>
              <a:cs typeface="Calibri"/>
              <a:sym typeface="Calibri"/>
            </a:endParaRPr>
          </a:p>
          <a:p>
            <a:pPr indent="-533400" lvl="0" marL="685800" rtl="0" algn="l">
              <a:spcBef>
                <a:spcPts val="0"/>
              </a:spcBef>
              <a:spcAft>
                <a:spcPts val="0"/>
              </a:spcAft>
              <a:buClr>
                <a:schemeClr val="dk1"/>
              </a:buClr>
              <a:buSzPts val="3000"/>
              <a:buFont typeface="Calibri"/>
              <a:buChar char="-"/>
            </a:pPr>
            <a:r>
              <a:rPr lang="en-US" sz="3000">
                <a:solidFill>
                  <a:schemeClr val="dk1"/>
                </a:solidFill>
                <a:latin typeface="Calibri"/>
                <a:ea typeface="Calibri"/>
                <a:cs typeface="Calibri"/>
                <a:sym typeface="Calibri"/>
              </a:rPr>
              <a:t>“Diagrama de actores clave”</a:t>
            </a:r>
            <a:endParaRPr sz="3000"/>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8" name="Shape 518"/>
        <p:cNvGrpSpPr/>
        <p:nvPr/>
      </p:nvGrpSpPr>
      <p:grpSpPr>
        <a:xfrm>
          <a:off x="0" y="0"/>
          <a:ext cx="0" cy="0"/>
          <a:chOff x="0" y="0"/>
          <a:chExt cx="0" cy="0"/>
        </a:xfrm>
      </p:grpSpPr>
      <p:grpSp>
        <p:nvGrpSpPr>
          <p:cNvPr id="519" name="Google Shape;519;p35"/>
          <p:cNvGrpSpPr/>
          <p:nvPr/>
        </p:nvGrpSpPr>
        <p:grpSpPr>
          <a:xfrm>
            <a:off x="0" y="9543558"/>
            <a:ext cx="18514316" cy="805317"/>
            <a:chOff x="0" y="6362372"/>
            <a:chExt cx="12342878" cy="536878"/>
          </a:xfrm>
        </p:grpSpPr>
        <p:sp>
          <p:nvSpPr>
            <p:cNvPr id="520" name="Google Shape;520;p35"/>
            <p:cNvSpPr/>
            <p:nvPr/>
          </p:nvSpPr>
          <p:spPr>
            <a:xfrm>
              <a:off x="0" y="6369450"/>
              <a:ext cx="4437900" cy="529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Clr>
                  <a:srgbClr val="000000"/>
                </a:buClr>
                <a:buSzPts val="2100"/>
                <a:buFont typeface="Arial"/>
                <a:buNone/>
              </a:pPr>
              <a:r>
                <a:t/>
              </a:r>
              <a:endParaRPr b="0" i="0" sz="2100" u="none" cap="none" strike="noStrike">
                <a:solidFill>
                  <a:srgbClr val="000000"/>
                </a:solidFill>
                <a:latin typeface="Arial"/>
                <a:ea typeface="Arial"/>
                <a:cs typeface="Arial"/>
                <a:sym typeface="Arial"/>
              </a:endParaRPr>
            </a:p>
          </p:txBody>
        </p:sp>
        <p:pic>
          <p:nvPicPr>
            <p:cNvPr id="521" name="Google Shape;521;p35"/>
            <p:cNvPicPr preferRelativeResize="0"/>
            <p:nvPr/>
          </p:nvPicPr>
          <p:blipFill rotWithShape="1">
            <a:blip r:embed="rId3">
              <a:alphaModFix/>
            </a:blip>
            <a:srcRect b="0" l="0" r="0" t="0"/>
            <a:stretch/>
          </p:blipFill>
          <p:spPr>
            <a:xfrm>
              <a:off x="228600" y="6365677"/>
              <a:ext cx="680350" cy="471810"/>
            </a:xfrm>
            <a:prstGeom prst="rect">
              <a:avLst/>
            </a:prstGeom>
            <a:noFill/>
            <a:ln>
              <a:noFill/>
            </a:ln>
          </p:spPr>
        </p:pic>
        <p:pic>
          <p:nvPicPr>
            <p:cNvPr id="522" name="Google Shape;522;p35"/>
            <p:cNvPicPr preferRelativeResize="0"/>
            <p:nvPr/>
          </p:nvPicPr>
          <p:blipFill rotWithShape="1">
            <a:blip r:embed="rId4">
              <a:alphaModFix/>
            </a:blip>
            <a:srcRect b="0" l="0" r="0" t="0"/>
            <a:stretch/>
          </p:blipFill>
          <p:spPr>
            <a:xfrm>
              <a:off x="1121899" y="6399549"/>
              <a:ext cx="791071" cy="469593"/>
            </a:xfrm>
            <a:prstGeom prst="rect">
              <a:avLst/>
            </a:prstGeom>
            <a:noFill/>
            <a:ln>
              <a:noFill/>
            </a:ln>
          </p:spPr>
        </p:pic>
        <p:pic>
          <p:nvPicPr>
            <p:cNvPr id="523" name="Google Shape;523;p35"/>
            <p:cNvPicPr preferRelativeResize="0"/>
            <p:nvPr/>
          </p:nvPicPr>
          <p:blipFill rotWithShape="1">
            <a:blip r:embed="rId5">
              <a:alphaModFix/>
            </a:blip>
            <a:srcRect b="0" l="0" r="0" t="0"/>
            <a:stretch/>
          </p:blipFill>
          <p:spPr>
            <a:xfrm>
              <a:off x="2022020" y="6416974"/>
              <a:ext cx="1001218" cy="420511"/>
            </a:xfrm>
            <a:prstGeom prst="rect">
              <a:avLst/>
            </a:prstGeom>
            <a:noFill/>
            <a:ln>
              <a:noFill/>
            </a:ln>
          </p:spPr>
        </p:pic>
        <p:pic>
          <p:nvPicPr>
            <p:cNvPr id="524" name="Google Shape;524;p35"/>
            <p:cNvPicPr preferRelativeResize="0"/>
            <p:nvPr/>
          </p:nvPicPr>
          <p:blipFill rotWithShape="1">
            <a:blip r:embed="rId6">
              <a:alphaModFix/>
            </a:blip>
            <a:srcRect b="0" l="0" r="0" t="0"/>
            <a:stretch/>
          </p:blipFill>
          <p:spPr>
            <a:xfrm>
              <a:off x="3087399" y="6416974"/>
              <a:ext cx="677281" cy="408416"/>
            </a:xfrm>
            <a:prstGeom prst="rect">
              <a:avLst/>
            </a:prstGeom>
            <a:noFill/>
            <a:ln>
              <a:noFill/>
            </a:ln>
          </p:spPr>
        </p:pic>
        <p:pic>
          <p:nvPicPr>
            <p:cNvPr id="525" name="Google Shape;525;p35"/>
            <p:cNvPicPr preferRelativeResize="0"/>
            <p:nvPr/>
          </p:nvPicPr>
          <p:blipFill rotWithShape="1">
            <a:blip r:embed="rId7">
              <a:alphaModFix/>
            </a:blip>
            <a:srcRect b="0" l="0" r="7561" t="0"/>
            <a:stretch/>
          </p:blipFill>
          <p:spPr>
            <a:xfrm>
              <a:off x="4293354" y="6362372"/>
              <a:ext cx="8049523" cy="529716"/>
            </a:xfrm>
            <a:prstGeom prst="rect">
              <a:avLst/>
            </a:prstGeom>
            <a:noFill/>
            <a:ln>
              <a:noFill/>
            </a:ln>
          </p:spPr>
        </p:pic>
      </p:grpSp>
      <p:pic>
        <p:nvPicPr>
          <p:cNvPr id="526" name="Google Shape;526;p35"/>
          <p:cNvPicPr preferRelativeResize="0"/>
          <p:nvPr/>
        </p:nvPicPr>
        <p:blipFill rotWithShape="1">
          <a:blip r:embed="rId8">
            <a:alphaModFix/>
          </a:blip>
          <a:srcRect b="85191" l="0" r="84337" t="0"/>
          <a:stretch/>
        </p:blipFill>
        <p:spPr>
          <a:xfrm>
            <a:off x="0" y="0"/>
            <a:ext cx="2219701" cy="1477952"/>
          </a:xfrm>
          <a:prstGeom prst="rect">
            <a:avLst/>
          </a:prstGeom>
          <a:noFill/>
          <a:ln>
            <a:noFill/>
          </a:ln>
        </p:spPr>
      </p:pic>
      <p:pic>
        <p:nvPicPr>
          <p:cNvPr id="527" name="Google Shape;527;p35"/>
          <p:cNvPicPr preferRelativeResize="0"/>
          <p:nvPr/>
        </p:nvPicPr>
        <p:blipFill rotWithShape="1">
          <a:blip r:embed="rId8">
            <a:alphaModFix/>
          </a:blip>
          <a:srcRect b="85191" l="0" r="84337" t="0"/>
          <a:stretch/>
        </p:blipFill>
        <p:spPr>
          <a:xfrm>
            <a:off x="0" y="0"/>
            <a:ext cx="2219701" cy="1477952"/>
          </a:xfrm>
          <a:prstGeom prst="rect">
            <a:avLst/>
          </a:prstGeom>
          <a:noFill/>
          <a:ln>
            <a:noFill/>
          </a:ln>
        </p:spPr>
      </p:pic>
      <p:pic>
        <p:nvPicPr>
          <p:cNvPr id="528" name="Google Shape;528;p35"/>
          <p:cNvPicPr preferRelativeResize="0"/>
          <p:nvPr/>
        </p:nvPicPr>
        <p:blipFill rotWithShape="1">
          <a:blip r:embed="rId9">
            <a:alphaModFix/>
          </a:blip>
          <a:srcRect b="0" l="0" r="0" t="0"/>
          <a:stretch/>
        </p:blipFill>
        <p:spPr>
          <a:xfrm>
            <a:off x="627978" y="188775"/>
            <a:ext cx="1747575" cy="1517775"/>
          </a:xfrm>
          <a:prstGeom prst="rect">
            <a:avLst/>
          </a:prstGeom>
          <a:noFill/>
          <a:ln>
            <a:noFill/>
          </a:ln>
        </p:spPr>
      </p:pic>
      <p:sp>
        <p:nvSpPr>
          <p:cNvPr id="529" name="Google Shape;529;p35"/>
          <p:cNvSpPr/>
          <p:nvPr/>
        </p:nvSpPr>
        <p:spPr>
          <a:xfrm>
            <a:off x="2609813" y="311400"/>
            <a:ext cx="12876900" cy="937800"/>
          </a:xfrm>
          <a:prstGeom prst="homePlate">
            <a:avLst>
              <a:gd fmla="val 50000" name="adj"/>
            </a:avLst>
          </a:prstGeom>
          <a:solidFill>
            <a:srgbClr val="204795"/>
          </a:solidFill>
          <a:ln>
            <a:noFill/>
          </a:ln>
        </p:spPr>
        <p:txBody>
          <a:bodyPr anchorCtr="0" anchor="ctr" bIns="243750" lIns="243750" spcFirstLastPara="1" rIns="243750" wrap="square" tIns="243750">
            <a:noAutofit/>
          </a:bodyPr>
          <a:lstStyle/>
          <a:p>
            <a:pPr indent="0" lvl="0" marL="0" marR="0" rtl="0" algn="l">
              <a:lnSpc>
                <a:spcPct val="100000"/>
              </a:lnSpc>
              <a:spcBef>
                <a:spcPts val="0"/>
              </a:spcBef>
              <a:spcAft>
                <a:spcPts val="0"/>
              </a:spcAft>
              <a:buClr>
                <a:srgbClr val="000000"/>
              </a:buClr>
              <a:buSzPts val="3600"/>
              <a:buFont typeface="Arial"/>
              <a:buNone/>
            </a:pPr>
            <a:r>
              <a:t/>
            </a:r>
            <a:endParaRPr b="0" i="0" sz="3600" u="none" cap="none" strike="noStrike">
              <a:solidFill>
                <a:schemeClr val="dk1"/>
              </a:solidFill>
              <a:latin typeface="Calibri"/>
              <a:ea typeface="Calibri"/>
              <a:cs typeface="Calibri"/>
              <a:sym typeface="Calibri"/>
            </a:endParaRPr>
          </a:p>
        </p:txBody>
      </p:sp>
      <p:sp>
        <p:nvSpPr>
          <p:cNvPr id="530" name="Google Shape;530;p35"/>
          <p:cNvSpPr txBox="1"/>
          <p:nvPr>
            <p:ph idx="4294967295" type="body"/>
          </p:nvPr>
        </p:nvSpPr>
        <p:spPr>
          <a:xfrm>
            <a:off x="3044523" y="537838"/>
            <a:ext cx="11015700" cy="485100"/>
          </a:xfrm>
          <a:prstGeom prst="rect">
            <a:avLst/>
          </a:prstGeom>
          <a:noFill/>
          <a:ln>
            <a:noFill/>
          </a:ln>
        </p:spPr>
        <p:txBody>
          <a:bodyPr anchorCtr="0" anchor="ctr" bIns="182850" lIns="182850" spcFirstLastPara="1" rIns="182850" wrap="square" tIns="182850">
            <a:noAutofit/>
          </a:bodyPr>
          <a:lstStyle/>
          <a:p>
            <a:pPr indent="0" lvl="0" marL="0" rtl="0" algn="l">
              <a:lnSpc>
                <a:spcPct val="100000"/>
              </a:lnSpc>
              <a:spcBef>
                <a:spcPts val="0"/>
              </a:spcBef>
              <a:spcAft>
                <a:spcPts val="0"/>
              </a:spcAft>
              <a:buClr>
                <a:schemeClr val="lt1"/>
              </a:buClr>
              <a:buSzPts val="4200"/>
              <a:buNone/>
            </a:pPr>
            <a:r>
              <a:rPr lang="en-US" sz="4400">
                <a:solidFill>
                  <a:schemeClr val="lt1"/>
                </a:solidFill>
              </a:rPr>
              <a:t>ACTIVIDADES PARTICIPATIVAS </a:t>
            </a:r>
            <a:endParaRPr sz="4400">
              <a:solidFill>
                <a:schemeClr val="lt1"/>
              </a:solidFill>
            </a:endParaRPr>
          </a:p>
        </p:txBody>
      </p:sp>
      <p:graphicFrame>
        <p:nvGraphicFramePr>
          <p:cNvPr id="531" name="Google Shape;531;p35"/>
          <p:cNvGraphicFramePr/>
          <p:nvPr/>
        </p:nvGraphicFramePr>
        <p:xfrm>
          <a:off x="190781" y="1706550"/>
          <a:ext cx="3000000" cy="3000000"/>
        </p:xfrm>
        <a:graphic>
          <a:graphicData uri="http://schemas.openxmlformats.org/drawingml/2006/table">
            <a:tbl>
              <a:tblPr>
                <a:noFill/>
                <a:tableStyleId>{32DCBDFE-4A63-47DB-AF8D-0D16C70365F8}</a:tableStyleId>
              </a:tblPr>
              <a:tblGrid>
                <a:gridCol w="1752300"/>
                <a:gridCol w="2208075"/>
                <a:gridCol w="8346450"/>
                <a:gridCol w="5599575"/>
              </a:tblGrid>
              <a:tr h="616950">
                <a:tc>
                  <a:txBody>
                    <a:bodyPr/>
                    <a:lstStyle/>
                    <a:p>
                      <a:pPr indent="0" lvl="0" marL="0" marR="0" rtl="0" algn="ctr">
                        <a:lnSpc>
                          <a:spcPct val="100000"/>
                        </a:lnSpc>
                        <a:spcBef>
                          <a:spcPts val="0"/>
                        </a:spcBef>
                        <a:spcAft>
                          <a:spcPts val="0"/>
                        </a:spcAft>
                        <a:buNone/>
                      </a:pPr>
                      <a:r>
                        <a:rPr b="1" lang="en-US" sz="2600">
                          <a:solidFill>
                            <a:schemeClr val="dk1"/>
                          </a:solidFill>
                          <a:latin typeface="Calibri"/>
                          <a:ea typeface="Calibri"/>
                          <a:cs typeface="Calibri"/>
                          <a:sym typeface="Calibri"/>
                        </a:rPr>
                        <a:t>Fecha</a:t>
                      </a:r>
                      <a:endParaRPr b="1" sz="2600">
                        <a:solidFill>
                          <a:schemeClr val="dk1"/>
                        </a:solidFill>
                        <a:latin typeface="Calibri"/>
                        <a:ea typeface="Calibri"/>
                        <a:cs typeface="Calibri"/>
                        <a:sym typeface="Calibri"/>
                      </a:endParaRPr>
                    </a:p>
                  </a:txBody>
                  <a:tcPr marT="95250" marB="95250" marR="95250" marL="952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CFE2F3"/>
                    </a:solidFill>
                  </a:tcPr>
                </a:tc>
                <a:tc>
                  <a:txBody>
                    <a:bodyPr/>
                    <a:lstStyle/>
                    <a:p>
                      <a:pPr indent="0" lvl="0" marL="0" marR="0" rtl="0" algn="ctr">
                        <a:lnSpc>
                          <a:spcPct val="100000"/>
                        </a:lnSpc>
                        <a:spcBef>
                          <a:spcPts val="0"/>
                        </a:spcBef>
                        <a:spcAft>
                          <a:spcPts val="0"/>
                        </a:spcAft>
                        <a:buNone/>
                      </a:pPr>
                      <a:r>
                        <a:rPr b="1" lang="en-US" sz="2600">
                          <a:solidFill>
                            <a:schemeClr val="dk1"/>
                          </a:solidFill>
                          <a:latin typeface="Calibri"/>
                          <a:ea typeface="Calibri"/>
                          <a:cs typeface="Calibri"/>
                          <a:sym typeface="Calibri"/>
                        </a:rPr>
                        <a:t>Título</a:t>
                      </a:r>
                      <a:endParaRPr b="1" sz="2600">
                        <a:solidFill>
                          <a:schemeClr val="dk1"/>
                        </a:solidFill>
                        <a:latin typeface="Calibri"/>
                        <a:ea typeface="Calibri"/>
                        <a:cs typeface="Calibri"/>
                        <a:sym typeface="Calibri"/>
                      </a:endParaRPr>
                    </a:p>
                  </a:txBody>
                  <a:tcPr marT="95250" marB="95250" marR="95250" marL="952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CFE2F3"/>
                    </a:solidFill>
                  </a:tcPr>
                </a:tc>
                <a:tc>
                  <a:txBody>
                    <a:bodyPr/>
                    <a:lstStyle/>
                    <a:p>
                      <a:pPr indent="0" lvl="0" marL="0" marR="0" rtl="0" algn="ctr">
                        <a:lnSpc>
                          <a:spcPct val="100000"/>
                        </a:lnSpc>
                        <a:spcBef>
                          <a:spcPts val="0"/>
                        </a:spcBef>
                        <a:spcAft>
                          <a:spcPts val="0"/>
                        </a:spcAft>
                        <a:buNone/>
                      </a:pPr>
                      <a:r>
                        <a:rPr b="1" lang="en-US" sz="2600">
                          <a:solidFill>
                            <a:schemeClr val="dk1"/>
                          </a:solidFill>
                          <a:latin typeface="Calibri"/>
                          <a:ea typeface="Calibri"/>
                          <a:cs typeface="Calibri"/>
                          <a:sym typeface="Calibri"/>
                        </a:rPr>
                        <a:t>Resumen /Conclusiones</a:t>
                      </a:r>
                      <a:endParaRPr b="1" sz="2600">
                        <a:solidFill>
                          <a:schemeClr val="dk1"/>
                        </a:solidFill>
                        <a:latin typeface="Calibri"/>
                        <a:ea typeface="Calibri"/>
                        <a:cs typeface="Calibri"/>
                        <a:sym typeface="Calibri"/>
                      </a:endParaRPr>
                    </a:p>
                  </a:txBody>
                  <a:tcPr marT="95250" marB="95250" marR="95250" marL="952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CFE2F3"/>
                    </a:solidFill>
                  </a:tcPr>
                </a:tc>
                <a:tc>
                  <a:txBody>
                    <a:bodyPr/>
                    <a:lstStyle/>
                    <a:p>
                      <a:pPr indent="0" lvl="0" marL="0" rtl="0" algn="ctr">
                        <a:spcBef>
                          <a:spcPts val="0"/>
                        </a:spcBef>
                        <a:spcAft>
                          <a:spcPts val="0"/>
                        </a:spcAft>
                        <a:buNone/>
                      </a:pPr>
                      <a:r>
                        <a:rPr b="1" lang="en-US" sz="2600">
                          <a:solidFill>
                            <a:schemeClr val="dk1"/>
                          </a:solidFill>
                          <a:latin typeface="Calibri"/>
                          <a:ea typeface="Calibri"/>
                          <a:cs typeface="Calibri"/>
                          <a:sym typeface="Calibri"/>
                        </a:rPr>
                        <a:t>Foto</a:t>
                      </a:r>
                      <a:endParaRPr b="1" sz="2600">
                        <a:solidFill>
                          <a:schemeClr val="dk1"/>
                        </a:solidFill>
                        <a:latin typeface="Calibri"/>
                        <a:ea typeface="Calibri"/>
                        <a:cs typeface="Calibri"/>
                        <a:sym typeface="Calibri"/>
                      </a:endParaRPr>
                    </a:p>
                  </a:txBody>
                  <a:tcPr marT="95250" marB="95250" marR="95250" marL="952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CFE2F3"/>
                    </a:solidFill>
                  </a:tcPr>
                </a:tc>
              </a:tr>
              <a:tr h="2973125">
                <a:tc>
                  <a:txBody>
                    <a:bodyPr/>
                    <a:lstStyle/>
                    <a:p>
                      <a:pPr indent="0" lvl="0" marL="0" marR="0" rtl="0" algn="ctr">
                        <a:lnSpc>
                          <a:spcPct val="100000"/>
                        </a:lnSpc>
                        <a:spcBef>
                          <a:spcPts val="0"/>
                        </a:spcBef>
                        <a:spcAft>
                          <a:spcPts val="0"/>
                        </a:spcAft>
                        <a:buNone/>
                      </a:pPr>
                      <a:r>
                        <a:rPr b="1" lang="en-US" sz="2400">
                          <a:solidFill>
                            <a:schemeClr val="dk1"/>
                          </a:solidFill>
                          <a:latin typeface="Calibri"/>
                          <a:ea typeface="Calibri"/>
                          <a:cs typeface="Calibri"/>
                          <a:sym typeface="Calibri"/>
                        </a:rPr>
                        <a:t>23/01/2023</a:t>
                      </a:r>
                      <a:endParaRPr b="1" sz="2400">
                        <a:solidFill>
                          <a:schemeClr val="dk1"/>
                        </a:solidFill>
                        <a:latin typeface="Calibri"/>
                        <a:ea typeface="Calibri"/>
                        <a:cs typeface="Calibri"/>
                        <a:sym typeface="Calibri"/>
                      </a:endParaRPr>
                    </a:p>
                  </a:txBody>
                  <a:tcPr marT="95250" marB="95250" marR="95250" marL="95250" anchor="ctr">
                    <a:lnT cap="flat" cmpd="sng" w="12700">
                      <a:solidFill>
                        <a:srgbClr val="000000"/>
                      </a:solidFill>
                      <a:prstDash val="solid"/>
                      <a:round/>
                      <a:headEnd len="sm" w="sm" type="none"/>
                      <a:tailEnd len="sm" w="sm" type="none"/>
                    </a:lnT>
                  </a:tcPr>
                </a:tc>
                <a:tc>
                  <a:txBody>
                    <a:bodyPr/>
                    <a:lstStyle/>
                    <a:p>
                      <a:pPr indent="0" lvl="0" marL="0" marR="0" rtl="0" algn="ctr">
                        <a:lnSpc>
                          <a:spcPct val="100000"/>
                        </a:lnSpc>
                        <a:spcBef>
                          <a:spcPts val="0"/>
                        </a:spcBef>
                        <a:spcAft>
                          <a:spcPts val="0"/>
                        </a:spcAft>
                        <a:buNone/>
                      </a:pPr>
                      <a:r>
                        <a:rPr b="1" lang="en-US" sz="2400">
                          <a:solidFill>
                            <a:schemeClr val="dk1"/>
                          </a:solidFill>
                          <a:latin typeface="Calibri"/>
                          <a:ea typeface="Calibri"/>
                          <a:cs typeface="Calibri"/>
                          <a:sym typeface="Calibri"/>
                        </a:rPr>
                        <a:t>Jornada de presentación del proyecto</a:t>
                      </a:r>
                      <a:endParaRPr b="1" sz="2400">
                        <a:solidFill>
                          <a:schemeClr val="dk1"/>
                        </a:solidFill>
                        <a:latin typeface="Calibri"/>
                        <a:ea typeface="Calibri"/>
                        <a:cs typeface="Calibri"/>
                        <a:sym typeface="Calibri"/>
                      </a:endParaRPr>
                    </a:p>
                  </a:txBody>
                  <a:tcPr marT="95250" marB="95250" marR="95250" marL="95250" anchor="ctr">
                    <a:lnT cap="flat" cmpd="sng" w="12700">
                      <a:solidFill>
                        <a:srgbClr val="000000"/>
                      </a:solidFill>
                      <a:prstDash val="solid"/>
                      <a:round/>
                      <a:headEnd len="sm" w="sm" type="none"/>
                      <a:tailEnd len="sm" w="sm" type="none"/>
                    </a:lnT>
                  </a:tcPr>
                </a:tc>
                <a:tc>
                  <a:txBody>
                    <a:bodyPr/>
                    <a:lstStyle/>
                    <a:p>
                      <a:pPr indent="0" lvl="0" marL="0" marR="0" rtl="0" algn="ctr">
                        <a:lnSpc>
                          <a:spcPct val="100000"/>
                        </a:lnSpc>
                        <a:spcBef>
                          <a:spcPts val="0"/>
                        </a:spcBef>
                        <a:spcAft>
                          <a:spcPts val="0"/>
                        </a:spcAft>
                        <a:buNone/>
                      </a:pPr>
                      <a:r>
                        <a:rPr b="1" lang="en-US" sz="2400">
                          <a:solidFill>
                            <a:schemeClr val="dk1"/>
                          </a:solidFill>
                          <a:latin typeface="Calibri"/>
                          <a:ea typeface="Calibri"/>
                          <a:cs typeface="Calibri"/>
                          <a:sym typeface="Calibri"/>
                        </a:rPr>
                        <a:t>Presentación oficial</a:t>
                      </a:r>
                      <a:r>
                        <a:rPr lang="en-US" sz="2400">
                          <a:solidFill>
                            <a:schemeClr val="dk1"/>
                          </a:solidFill>
                          <a:latin typeface="Calibri"/>
                          <a:ea typeface="Calibri"/>
                          <a:cs typeface="Calibri"/>
                          <a:sym typeface="Calibri"/>
                        </a:rPr>
                        <a:t> </a:t>
                      </a:r>
                      <a:endParaRPr sz="2400">
                        <a:solidFill>
                          <a:schemeClr val="dk1"/>
                        </a:solidFill>
                        <a:latin typeface="Calibri"/>
                        <a:ea typeface="Calibri"/>
                        <a:cs typeface="Calibri"/>
                        <a:sym typeface="Calibri"/>
                      </a:endParaRPr>
                    </a:p>
                    <a:p>
                      <a:pPr indent="0" lvl="0" marL="0" marR="0" rtl="0" algn="ctr">
                        <a:lnSpc>
                          <a:spcPct val="100000"/>
                        </a:lnSpc>
                        <a:spcBef>
                          <a:spcPts val="0"/>
                        </a:spcBef>
                        <a:spcAft>
                          <a:spcPts val="0"/>
                        </a:spcAft>
                        <a:buNone/>
                      </a:pPr>
                      <a:r>
                        <a:t/>
                      </a:r>
                      <a:endParaRPr sz="2400">
                        <a:solidFill>
                          <a:schemeClr val="dk1"/>
                        </a:solidFill>
                        <a:latin typeface="Calibri"/>
                        <a:ea typeface="Calibri"/>
                        <a:cs typeface="Calibri"/>
                        <a:sym typeface="Calibri"/>
                      </a:endParaRPr>
                    </a:p>
                    <a:p>
                      <a:pPr indent="0" lvl="0" marL="0" rtl="0" algn="ctr">
                        <a:spcBef>
                          <a:spcPts val="0"/>
                        </a:spcBef>
                        <a:spcAft>
                          <a:spcPts val="0"/>
                        </a:spcAft>
                        <a:buNone/>
                      </a:pPr>
                      <a:r>
                        <a:rPr b="1" lang="en-US" sz="2400">
                          <a:solidFill>
                            <a:schemeClr val="dk1"/>
                          </a:solidFill>
                          <a:latin typeface="Calibri"/>
                          <a:ea typeface="Calibri"/>
                          <a:cs typeface="Calibri"/>
                          <a:sym typeface="Calibri"/>
                        </a:rPr>
                        <a:t>Falta de convencimiento</a:t>
                      </a:r>
                      <a:r>
                        <a:rPr lang="en-US" sz="2400">
                          <a:solidFill>
                            <a:schemeClr val="dk1"/>
                          </a:solidFill>
                          <a:latin typeface="Calibri"/>
                          <a:ea typeface="Calibri"/>
                          <a:cs typeface="Calibri"/>
                          <a:sym typeface="Calibri"/>
                        </a:rPr>
                        <a:t> por ciudadanos y organizaciones. </a:t>
                      </a:r>
                      <a:endParaRPr sz="2400">
                        <a:solidFill>
                          <a:schemeClr val="dk1"/>
                        </a:solidFill>
                        <a:latin typeface="Calibri"/>
                        <a:ea typeface="Calibri"/>
                        <a:cs typeface="Calibri"/>
                        <a:sym typeface="Calibri"/>
                      </a:endParaRPr>
                    </a:p>
                    <a:p>
                      <a:pPr indent="0" lvl="0" marL="0" rtl="0" algn="ctr">
                        <a:spcBef>
                          <a:spcPts val="0"/>
                        </a:spcBef>
                        <a:spcAft>
                          <a:spcPts val="0"/>
                        </a:spcAft>
                        <a:buNone/>
                      </a:pPr>
                      <a:r>
                        <a:t/>
                      </a:r>
                      <a:endParaRPr b="1" sz="2400">
                        <a:solidFill>
                          <a:schemeClr val="dk1"/>
                        </a:solidFill>
                        <a:latin typeface="Calibri"/>
                        <a:ea typeface="Calibri"/>
                        <a:cs typeface="Calibri"/>
                        <a:sym typeface="Calibri"/>
                      </a:endParaRPr>
                    </a:p>
                    <a:p>
                      <a:pPr indent="0" lvl="0" marL="0" rtl="0" algn="ctr">
                        <a:spcBef>
                          <a:spcPts val="0"/>
                        </a:spcBef>
                        <a:spcAft>
                          <a:spcPts val="0"/>
                        </a:spcAft>
                        <a:buNone/>
                      </a:pPr>
                      <a:r>
                        <a:rPr b="1" lang="en-US" sz="2400">
                          <a:solidFill>
                            <a:schemeClr val="dk1"/>
                          </a:solidFill>
                          <a:latin typeface="Calibri"/>
                          <a:ea typeface="Calibri"/>
                          <a:cs typeface="Calibri"/>
                          <a:sym typeface="Calibri"/>
                        </a:rPr>
                        <a:t>Necesidad </a:t>
                      </a:r>
                      <a:r>
                        <a:rPr lang="en-US" sz="2400">
                          <a:solidFill>
                            <a:schemeClr val="dk1"/>
                          </a:solidFill>
                          <a:latin typeface="Calibri"/>
                          <a:ea typeface="Calibri"/>
                          <a:cs typeface="Calibri"/>
                          <a:sym typeface="Calibri"/>
                        </a:rPr>
                        <a:t>de realizar </a:t>
                      </a:r>
                      <a:r>
                        <a:rPr b="1" lang="en-US" sz="2400">
                          <a:solidFill>
                            <a:schemeClr val="dk1"/>
                          </a:solidFill>
                          <a:latin typeface="Calibri"/>
                          <a:ea typeface="Calibri"/>
                          <a:cs typeface="Calibri"/>
                          <a:sym typeface="Calibri"/>
                        </a:rPr>
                        <a:t>sesiones formativas, de concienciación y sensibilización</a:t>
                      </a:r>
                      <a:r>
                        <a:rPr lang="en-US" sz="2400">
                          <a:solidFill>
                            <a:schemeClr val="dk1"/>
                          </a:solidFill>
                          <a:latin typeface="Calibri"/>
                          <a:ea typeface="Calibri"/>
                          <a:cs typeface="Calibri"/>
                          <a:sym typeface="Calibri"/>
                        </a:rPr>
                        <a:t>: beneficios medioambientales, sociales y económicos </a:t>
                      </a:r>
                      <a:endParaRPr sz="2400">
                        <a:solidFill>
                          <a:schemeClr val="dk1"/>
                        </a:solidFill>
                        <a:latin typeface="Calibri"/>
                        <a:ea typeface="Calibri"/>
                        <a:cs typeface="Calibri"/>
                        <a:sym typeface="Calibri"/>
                      </a:endParaRPr>
                    </a:p>
                    <a:p>
                      <a:pPr indent="0" lvl="0" marL="0" rtl="0" algn="ctr">
                        <a:spcBef>
                          <a:spcPts val="0"/>
                        </a:spcBef>
                        <a:spcAft>
                          <a:spcPts val="0"/>
                        </a:spcAft>
                        <a:buNone/>
                      </a:pPr>
                      <a:r>
                        <a:t/>
                      </a:r>
                      <a:endParaRPr sz="2400">
                        <a:solidFill>
                          <a:schemeClr val="dk1"/>
                        </a:solidFill>
                        <a:latin typeface="Calibri"/>
                        <a:ea typeface="Calibri"/>
                        <a:cs typeface="Calibri"/>
                        <a:sym typeface="Calibri"/>
                      </a:endParaRPr>
                    </a:p>
                  </a:txBody>
                  <a:tcPr marT="95250" marB="95250" marR="95250" marL="95250" anchor="ctr">
                    <a:lnT cap="flat" cmpd="sng" w="12700">
                      <a:solidFill>
                        <a:srgbClr val="000000"/>
                      </a:solidFill>
                      <a:prstDash val="solid"/>
                      <a:round/>
                      <a:headEnd len="sm" w="sm" type="none"/>
                      <a:tailEnd len="sm" w="sm" type="none"/>
                    </a:lnT>
                  </a:tcPr>
                </a:tc>
                <a:tc>
                  <a:txBody>
                    <a:bodyPr/>
                    <a:lstStyle/>
                    <a:p>
                      <a:pPr indent="0" lvl="0" marL="0" rtl="0" algn="l">
                        <a:spcBef>
                          <a:spcPts val="0"/>
                        </a:spcBef>
                        <a:spcAft>
                          <a:spcPts val="0"/>
                        </a:spcAft>
                        <a:buNone/>
                      </a:pPr>
                      <a:r>
                        <a:t/>
                      </a:r>
                      <a:endParaRPr sz="2300">
                        <a:solidFill>
                          <a:schemeClr val="dk1"/>
                        </a:solidFill>
                        <a:highlight>
                          <a:srgbClr val="FFFFFF"/>
                        </a:highlight>
                        <a:latin typeface="Calibri"/>
                        <a:ea typeface="Calibri"/>
                        <a:cs typeface="Calibri"/>
                        <a:sym typeface="Calibri"/>
                      </a:endParaRPr>
                    </a:p>
                  </a:txBody>
                  <a:tcPr marT="95250" marB="95250" marR="95250" marL="95250">
                    <a:lnT cap="flat" cmpd="sng" w="12700">
                      <a:solidFill>
                        <a:srgbClr val="000000"/>
                      </a:solidFill>
                      <a:prstDash val="solid"/>
                      <a:round/>
                      <a:headEnd len="sm" w="sm" type="none"/>
                      <a:tailEnd len="sm" w="sm" type="none"/>
                    </a:lnT>
                  </a:tcPr>
                </a:tc>
              </a:tr>
              <a:tr h="3030425">
                <a:tc>
                  <a:txBody>
                    <a:bodyPr/>
                    <a:lstStyle/>
                    <a:p>
                      <a:pPr indent="0" lvl="0" marL="0" marR="0" rtl="0" algn="ctr">
                        <a:lnSpc>
                          <a:spcPct val="100000"/>
                        </a:lnSpc>
                        <a:spcBef>
                          <a:spcPts val="0"/>
                        </a:spcBef>
                        <a:spcAft>
                          <a:spcPts val="0"/>
                        </a:spcAft>
                        <a:buNone/>
                      </a:pPr>
                      <a:r>
                        <a:rPr b="1" lang="en-US" sz="2400">
                          <a:solidFill>
                            <a:schemeClr val="dk1"/>
                          </a:solidFill>
                          <a:latin typeface="Calibri"/>
                          <a:ea typeface="Calibri"/>
                          <a:cs typeface="Calibri"/>
                          <a:sym typeface="Calibri"/>
                        </a:rPr>
                        <a:t>02/02/2023</a:t>
                      </a:r>
                      <a:endParaRPr b="1" sz="2400">
                        <a:solidFill>
                          <a:schemeClr val="dk1"/>
                        </a:solidFill>
                        <a:latin typeface="Calibri"/>
                        <a:ea typeface="Calibri"/>
                        <a:cs typeface="Calibri"/>
                        <a:sym typeface="Calibri"/>
                      </a:endParaRPr>
                    </a:p>
                  </a:txBody>
                  <a:tcPr marT="95250" marB="95250" marR="95250" marL="95250" anchor="ctr"/>
                </a:tc>
                <a:tc>
                  <a:txBody>
                    <a:bodyPr/>
                    <a:lstStyle/>
                    <a:p>
                      <a:pPr indent="0" lvl="0" marL="0" marR="0" rtl="0" algn="ctr">
                        <a:lnSpc>
                          <a:spcPct val="100000"/>
                        </a:lnSpc>
                        <a:spcBef>
                          <a:spcPts val="0"/>
                        </a:spcBef>
                        <a:spcAft>
                          <a:spcPts val="0"/>
                        </a:spcAft>
                        <a:buNone/>
                      </a:pPr>
                      <a:r>
                        <a:rPr b="1" lang="en-US" sz="2400">
                          <a:solidFill>
                            <a:schemeClr val="dk1"/>
                          </a:solidFill>
                          <a:latin typeface="Calibri"/>
                          <a:ea typeface="Calibri"/>
                          <a:cs typeface="Calibri"/>
                          <a:sym typeface="Calibri"/>
                        </a:rPr>
                        <a:t>Identificación de recursos verdes</a:t>
                      </a:r>
                      <a:endParaRPr b="1" sz="2400">
                        <a:solidFill>
                          <a:schemeClr val="dk1"/>
                        </a:solidFill>
                        <a:latin typeface="Calibri"/>
                        <a:ea typeface="Calibri"/>
                        <a:cs typeface="Calibri"/>
                        <a:sym typeface="Calibri"/>
                      </a:endParaRPr>
                    </a:p>
                  </a:txBody>
                  <a:tcPr marT="95250" marB="95250" marR="95250" marL="95250" anchor="ctr"/>
                </a:tc>
                <a:tc>
                  <a:txBody>
                    <a:bodyPr/>
                    <a:lstStyle/>
                    <a:p>
                      <a:pPr indent="0" lvl="0" marL="0" marR="0" rtl="0" algn="ctr">
                        <a:lnSpc>
                          <a:spcPct val="100000"/>
                        </a:lnSpc>
                        <a:spcBef>
                          <a:spcPts val="0"/>
                        </a:spcBef>
                        <a:spcAft>
                          <a:spcPts val="0"/>
                        </a:spcAft>
                        <a:buNone/>
                      </a:pPr>
                      <a:r>
                        <a:rPr lang="en-US" sz="2400">
                          <a:solidFill>
                            <a:schemeClr val="dk1"/>
                          </a:solidFill>
                          <a:latin typeface="Calibri"/>
                          <a:ea typeface="Calibri"/>
                          <a:cs typeface="Calibri"/>
                          <a:sym typeface="Calibri"/>
                        </a:rPr>
                        <a:t>Señalamiento en planos ciudad de </a:t>
                      </a:r>
                      <a:r>
                        <a:rPr b="1" lang="en-US" sz="2400">
                          <a:solidFill>
                            <a:schemeClr val="dk1"/>
                          </a:solidFill>
                          <a:latin typeface="Calibri"/>
                          <a:ea typeface="Calibri"/>
                          <a:cs typeface="Calibri"/>
                          <a:sym typeface="Calibri"/>
                        </a:rPr>
                        <a:t>puntos degradados</a:t>
                      </a:r>
                      <a:r>
                        <a:rPr lang="en-US" sz="2400">
                          <a:solidFill>
                            <a:schemeClr val="dk1"/>
                          </a:solidFill>
                          <a:latin typeface="Calibri"/>
                          <a:ea typeface="Calibri"/>
                          <a:cs typeface="Calibri"/>
                          <a:sym typeface="Calibri"/>
                        </a:rPr>
                        <a:t> a mejorar por ciudadanos</a:t>
                      </a:r>
                      <a:endParaRPr sz="2400">
                        <a:solidFill>
                          <a:schemeClr val="dk1"/>
                        </a:solidFill>
                        <a:latin typeface="Calibri"/>
                        <a:ea typeface="Calibri"/>
                        <a:cs typeface="Calibri"/>
                        <a:sym typeface="Calibri"/>
                      </a:endParaRPr>
                    </a:p>
                    <a:p>
                      <a:pPr indent="0" lvl="0" marL="0" marR="0" rtl="0" algn="ctr">
                        <a:lnSpc>
                          <a:spcPct val="100000"/>
                        </a:lnSpc>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ctr">
                        <a:lnSpc>
                          <a:spcPct val="100000"/>
                        </a:lnSpc>
                        <a:spcBef>
                          <a:spcPts val="0"/>
                        </a:spcBef>
                        <a:spcAft>
                          <a:spcPts val="900"/>
                        </a:spcAft>
                        <a:buNone/>
                      </a:pPr>
                      <a:r>
                        <a:rPr b="1" lang="en-US" sz="2400">
                          <a:solidFill>
                            <a:schemeClr val="dk1"/>
                          </a:solidFill>
                          <a:latin typeface="Calibri"/>
                          <a:ea typeface="Calibri"/>
                          <a:cs typeface="Calibri"/>
                          <a:sym typeface="Calibri"/>
                        </a:rPr>
                        <a:t>Proactividad y participación activa de ciudadanos</a:t>
                      </a:r>
                      <a:r>
                        <a:rPr lang="en-US" sz="2400">
                          <a:solidFill>
                            <a:schemeClr val="dk1"/>
                          </a:solidFill>
                          <a:latin typeface="Calibri"/>
                          <a:ea typeface="Calibri"/>
                          <a:cs typeface="Calibri"/>
                          <a:sym typeface="Calibri"/>
                        </a:rPr>
                        <a:t>. Localización elementos degradados y preocupación por la falta de mantenimiento</a:t>
                      </a:r>
                      <a:endParaRPr sz="2400">
                        <a:solidFill>
                          <a:schemeClr val="dk1"/>
                        </a:solidFill>
                        <a:latin typeface="Calibri"/>
                        <a:ea typeface="Calibri"/>
                        <a:cs typeface="Calibri"/>
                        <a:sym typeface="Calibri"/>
                      </a:endParaRPr>
                    </a:p>
                  </a:txBody>
                  <a:tcPr marT="95250" marB="95250" marR="95250" marL="95250" anchor="ctr"/>
                </a:tc>
                <a:tc>
                  <a:txBody>
                    <a:bodyPr/>
                    <a:lstStyle/>
                    <a:p>
                      <a:pPr indent="0" lvl="0" marL="0" rtl="0" algn="l">
                        <a:spcBef>
                          <a:spcPts val="0"/>
                        </a:spcBef>
                        <a:spcAft>
                          <a:spcPts val="900"/>
                        </a:spcAft>
                        <a:buNone/>
                      </a:pPr>
                      <a:r>
                        <a:t/>
                      </a:r>
                      <a:endParaRPr sz="2300">
                        <a:solidFill>
                          <a:schemeClr val="dk1"/>
                        </a:solidFill>
                        <a:highlight>
                          <a:srgbClr val="FFFFFF"/>
                        </a:highlight>
                        <a:latin typeface="Calibri"/>
                        <a:ea typeface="Calibri"/>
                        <a:cs typeface="Calibri"/>
                        <a:sym typeface="Calibri"/>
                      </a:endParaRPr>
                    </a:p>
                  </a:txBody>
                  <a:tcPr marT="95250" marB="95250" marR="95250" marL="95250"/>
                </a:tc>
              </a:tr>
            </a:tbl>
          </a:graphicData>
        </a:graphic>
      </p:graphicFrame>
      <p:pic>
        <p:nvPicPr>
          <p:cNvPr id="532" name="Google Shape;532;p35"/>
          <p:cNvPicPr preferRelativeResize="0"/>
          <p:nvPr/>
        </p:nvPicPr>
        <p:blipFill>
          <a:blip r:embed="rId10">
            <a:alphaModFix/>
          </a:blip>
          <a:stretch>
            <a:fillRect/>
          </a:stretch>
        </p:blipFill>
        <p:spPr>
          <a:xfrm>
            <a:off x="12861188" y="5630400"/>
            <a:ext cx="4767188" cy="2724118"/>
          </a:xfrm>
          <a:prstGeom prst="rect">
            <a:avLst/>
          </a:prstGeom>
          <a:noFill/>
          <a:ln>
            <a:noFill/>
          </a:ln>
        </p:spPr>
      </p:pic>
      <p:pic>
        <p:nvPicPr>
          <p:cNvPr id="533" name="Google Shape;533;p35"/>
          <p:cNvPicPr preferRelativeResize="0"/>
          <p:nvPr/>
        </p:nvPicPr>
        <p:blipFill>
          <a:blip r:embed="rId11">
            <a:alphaModFix/>
          </a:blip>
          <a:stretch>
            <a:fillRect/>
          </a:stretch>
        </p:blipFill>
        <p:spPr>
          <a:xfrm>
            <a:off x="12861193" y="2420175"/>
            <a:ext cx="4767164" cy="2982825"/>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7" name="Shape 537"/>
        <p:cNvGrpSpPr/>
        <p:nvPr/>
      </p:nvGrpSpPr>
      <p:grpSpPr>
        <a:xfrm>
          <a:off x="0" y="0"/>
          <a:ext cx="0" cy="0"/>
          <a:chOff x="0" y="0"/>
          <a:chExt cx="0" cy="0"/>
        </a:xfrm>
      </p:grpSpPr>
      <p:grpSp>
        <p:nvGrpSpPr>
          <p:cNvPr id="538" name="Google Shape;538;p36"/>
          <p:cNvGrpSpPr/>
          <p:nvPr/>
        </p:nvGrpSpPr>
        <p:grpSpPr>
          <a:xfrm>
            <a:off x="0" y="9543558"/>
            <a:ext cx="18514316" cy="805317"/>
            <a:chOff x="0" y="6362372"/>
            <a:chExt cx="12342878" cy="536878"/>
          </a:xfrm>
        </p:grpSpPr>
        <p:sp>
          <p:nvSpPr>
            <p:cNvPr id="539" name="Google Shape;539;p36"/>
            <p:cNvSpPr/>
            <p:nvPr/>
          </p:nvSpPr>
          <p:spPr>
            <a:xfrm>
              <a:off x="0" y="6369450"/>
              <a:ext cx="4437900" cy="529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Clr>
                  <a:srgbClr val="000000"/>
                </a:buClr>
                <a:buSzPts val="2100"/>
                <a:buFont typeface="Arial"/>
                <a:buNone/>
              </a:pPr>
              <a:r>
                <a:t/>
              </a:r>
              <a:endParaRPr b="0" i="0" sz="2100" u="none" cap="none" strike="noStrike">
                <a:solidFill>
                  <a:srgbClr val="000000"/>
                </a:solidFill>
                <a:latin typeface="Arial"/>
                <a:ea typeface="Arial"/>
                <a:cs typeface="Arial"/>
                <a:sym typeface="Arial"/>
              </a:endParaRPr>
            </a:p>
          </p:txBody>
        </p:sp>
        <p:pic>
          <p:nvPicPr>
            <p:cNvPr id="540" name="Google Shape;540;p36"/>
            <p:cNvPicPr preferRelativeResize="0"/>
            <p:nvPr/>
          </p:nvPicPr>
          <p:blipFill rotWithShape="1">
            <a:blip r:embed="rId3">
              <a:alphaModFix/>
            </a:blip>
            <a:srcRect b="0" l="0" r="0" t="0"/>
            <a:stretch/>
          </p:blipFill>
          <p:spPr>
            <a:xfrm>
              <a:off x="228600" y="6365677"/>
              <a:ext cx="680350" cy="471810"/>
            </a:xfrm>
            <a:prstGeom prst="rect">
              <a:avLst/>
            </a:prstGeom>
            <a:noFill/>
            <a:ln>
              <a:noFill/>
            </a:ln>
          </p:spPr>
        </p:pic>
        <p:pic>
          <p:nvPicPr>
            <p:cNvPr id="541" name="Google Shape;541;p36"/>
            <p:cNvPicPr preferRelativeResize="0"/>
            <p:nvPr/>
          </p:nvPicPr>
          <p:blipFill rotWithShape="1">
            <a:blip r:embed="rId4">
              <a:alphaModFix/>
            </a:blip>
            <a:srcRect b="0" l="0" r="0" t="0"/>
            <a:stretch/>
          </p:blipFill>
          <p:spPr>
            <a:xfrm>
              <a:off x="1121899" y="6399549"/>
              <a:ext cx="791071" cy="469593"/>
            </a:xfrm>
            <a:prstGeom prst="rect">
              <a:avLst/>
            </a:prstGeom>
            <a:noFill/>
            <a:ln>
              <a:noFill/>
            </a:ln>
          </p:spPr>
        </p:pic>
        <p:pic>
          <p:nvPicPr>
            <p:cNvPr id="542" name="Google Shape;542;p36"/>
            <p:cNvPicPr preferRelativeResize="0"/>
            <p:nvPr/>
          </p:nvPicPr>
          <p:blipFill rotWithShape="1">
            <a:blip r:embed="rId5">
              <a:alphaModFix/>
            </a:blip>
            <a:srcRect b="0" l="0" r="0" t="0"/>
            <a:stretch/>
          </p:blipFill>
          <p:spPr>
            <a:xfrm>
              <a:off x="2022020" y="6416974"/>
              <a:ext cx="1001218" cy="420511"/>
            </a:xfrm>
            <a:prstGeom prst="rect">
              <a:avLst/>
            </a:prstGeom>
            <a:noFill/>
            <a:ln>
              <a:noFill/>
            </a:ln>
          </p:spPr>
        </p:pic>
        <p:pic>
          <p:nvPicPr>
            <p:cNvPr id="543" name="Google Shape;543;p36"/>
            <p:cNvPicPr preferRelativeResize="0"/>
            <p:nvPr/>
          </p:nvPicPr>
          <p:blipFill rotWithShape="1">
            <a:blip r:embed="rId6">
              <a:alphaModFix/>
            </a:blip>
            <a:srcRect b="0" l="0" r="0" t="0"/>
            <a:stretch/>
          </p:blipFill>
          <p:spPr>
            <a:xfrm>
              <a:off x="3087399" y="6416974"/>
              <a:ext cx="677281" cy="408416"/>
            </a:xfrm>
            <a:prstGeom prst="rect">
              <a:avLst/>
            </a:prstGeom>
            <a:noFill/>
            <a:ln>
              <a:noFill/>
            </a:ln>
          </p:spPr>
        </p:pic>
        <p:pic>
          <p:nvPicPr>
            <p:cNvPr id="544" name="Google Shape;544;p36"/>
            <p:cNvPicPr preferRelativeResize="0"/>
            <p:nvPr/>
          </p:nvPicPr>
          <p:blipFill rotWithShape="1">
            <a:blip r:embed="rId7">
              <a:alphaModFix/>
            </a:blip>
            <a:srcRect b="0" l="0" r="7561" t="0"/>
            <a:stretch/>
          </p:blipFill>
          <p:spPr>
            <a:xfrm>
              <a:off x="4293354" y="6362372"/>
              <a:ext cx="8049523" cy="529716"/>
            </a:xfrm>
            <a:prstGeom prst="rect">
              <a:avLst/>
            </a:prstGeom>
            <a:noFill/>
            <a:ln>
              <a:noFill/>
            </a:ln>
          </p:spPr>
        </p:pic>
      </p:grpSp>
      <p:pic>
        <p:nvPicPr>
          <p:cNvPr id="545" name="Google Shape;545;p36"/>
          <p:cNvPicPr preferRelativeResize="0"/>
          <p:nvPr/>
        </p:nvPicPr>
        <p:blipFill rotWithShape="1">
          <a:blip r:embed="rId8">
            <a:alphaModFix/>
          </a:blip>
          <a:srcRect b="85191" l="0" r="84337" t="0"/>
          <a:stretch/>
        </p:blipFill>
        <p:spPr>
          <a:xfrm>
            <a:off x="0" y="0"/>
            <a:ext cx="2219701" cy="1477952"/>
          </a:xfrm>
          <a:prstGeom prst="rect">
            <a:avLst/>
          </a:prstGeom>
          <a:noFill/>
          <a:ln>
            <a:noFill/>
          </a:ln>
        </p:spPr>
      </p:pic>
      <p:pic>
        <p:nvPicPr>
          <p:cNvPr id="546" name="Google Shape;546;p36"/>
          <p:cNvPicPr preferRelativeResize="0"/>
          <p:nvPr/>
        </p:nvPicPr>
        <p:blipFill rotWithShape="1">
          <a:blip r:embed="rId8">
            <a:alphaModFix/>
          </a:blip>
          <a:srcRect b="85191" l="0" r="84337" t="0"/>
          <a:stretch/>
        </p:blipFill>
        <p:spPr>
          <a:xfrm>
            <a:off x="0" y="0"/>
            <a:ext cx="2219701" cy="1477952"/>
          </a:xfrm>
          <a:prstGeom prst="rect">
            <a:avLst/>
          </a:prstGeom>
          <a:noFill/>
          <a:ln>
            <a:noFill/>
          </a:ln>
        </p:spPr>
      </p:pic>
      <p:pic>
        <p:nvPicPr>
          <p:cNvPr id="547" name="Google Shape;547;p36"/>
          <p:cNvPicPr preferRelativeResize="0"/>
          <p:nvPr/>
        </p:nvPicPr>
        <p:blipFill rotWithShape="1">
          <a:blip r:embed="rId9">
            <a:alphaModFix/>
          </a:blip>
          <a:srcRect b="0" l="0" r="0" t="0"/>
          <a:stretch/>
        </p:blipFill>
        <p:spPr>
          <a:xfrm>
            <a:off x="627978" y="188775"/>
            <a:ext cx="1747575" cy="1517775"/>
          </a:xfrm>
          <a:prstGeom prst="rect">
            <a:avLst/>
          </a:prstGeom>
          <a:noFill/>
          <a:ln>
            <a:noFill/>
          </a:ln>
        </p:spPr>
      </p:pic>
      <p:sp>
        <p:nvSpPr>
          <p:cNvPr id="548" name="Google Shape;548;p36"/>
          <p:cNvSpPr/>
          <p:nvPr/>
        </p:nvSpPr>
        <p:spPr>
          <a:xfrm>
            <a:off x="2609813" y="311400"/>
            <a:ext cx="12876900" cy="937800"/>
          </a:xfrm>
          <a:prstGeom prst="homePlate">
            <a:avLst>
              <a:gd fmla="val 50000" name="adj"/>
            </a:avLst>
          </a:prstGeom>
          <a:solidFill>
            <a:srgbClr val="204795"/>
          </a:solidFill>
          <a:ln>
            <a:noFill/>
          </a:ln>
        </p:spPr>
        <p:txBody>
          <a:bodyPr anchorCtr="0" anchor="ctr" bIns="243750" lIns="243750" spcFirstLastPara="1" rIns="243750" wrap="square" tIns="243750">
            <a:noAutofit/>
          </a:bodyPr>
          <a:lstStyle/>
          <a:p>
            <a:pPr indent="0" lvl="0" marL="0" marR="0" rtl="0" algn="l">
              <a:lnSpc>
                <a:spcPct val="100000"/>
              </a:lnSpc>
              <a:spcBef>
                <a:spcPts val="0"/>
              </a:spcBef>
              <a:spcAft>
                <a:spcPts val="0"/>
              </a:spcAft>
              <a:buClr>
                <a:srgbClr val="000000"/>
              </a:buClr>
              <a:buSzPts val="3600"/>
              <a:buFont typeface="Arial"/>
              <a:buNone/>
            </a:pPr>
            <a:r>
              <a:t/>
            </a:r>
            <a:endParaRPr b="0" i="0" sz="3600" u="none" cap="none" strike="noStrike">
              <a:solidFill>
                <a:schemeClr val="dk1"/>
              </a:solidFill>
              <a:latin typeface="Calibri"/>
              <a:ea typeface="Calibri"/>
              <a:cs typeface="Calibri"/>
              <a:sym typeface="Calibri"/>
            </a:endParaRPr>
          </a:p>
        </p:txBody>
      </p:sp>
      <p:sp>
        <p:nvSpPr>
          <p:cNvPr id="549" name="Google Shape;549;p36"/>
          <p:cNvSpPr txBox="1"/>
          <p:nvPr>
            <p:ph idx="4294967295" type="body"/>
          </p:nvPr>
        </p:nvSpPr>
        <p:spPr>
          <a:xfrm>
            <a:off x="3044523" y="537838"/>
            <a:ext cx="11015700" cy="485100"/>
          </a:xfrm>
          <a:prstGeom prst="rect">
            <a:avLst/>
          </a:prstGeom>
          <a:noFill/>
          <a:ln>
            <a:noFill/>
          </a:ln>
        </p:spPr>
        <p:txBody>
          <a:bodyPr anchorCtr="0" anchor="ctr" bIns="182850" lIns="182850" spcFirstLastPara="1" rIns="182850" wrap="square" tIns="182850">
            <a:noAutofit/>
          </a:bodyPr>
          <a:lstStyle/>
          <a:p>
            <a:pPr indent="0" lvl="0" marL="0" rtl="0" algn="l">
              <a:lnSpc>
                <a:spcPct val="100000"/>
              </a:lnSpc>
              <a:spcBef>
                <a:spcPts val="0"/>
              </a:spcBef>
              <a:spcAft>
                <a:spcPts val="0"/>
              </a:spcAft>
              <a:buClr>
                <a:schemeClr val="lt1"/>
              </a:buClr>
              <a:buSzPts val="4200"/>
              <a:buNone/>
            </a:pPr>
            <a:r>
              <a:rPr lang="en-US" sz="4400">
                <a:solidFill>
                  <a:schemeClr val="lt1"/>
                </a:solidFill>
              </a:rPr>
              <a:t>ACTIVIDADES PARTICIPATIVAS </a:t>
            </a:r>
            <a:endParaRPr sz="4400">
              <a:solidFill>
                <a:schemeClr val="lt1"/>
              </a:solidFill>
            </a:endParaRPr>
          </a:p>
        </p:txBody>
      </p:sp>
      <p:graphicFrame>
        <p:nvGraphicFramePr>
          <p:cNvPr id="550" name="Google Shape;550;p36"/>
          <p:cNvGraphicFramePr/>
          <p:nvPr/>
        </p:nvGraphicFramePr>
        <p:xfrm>
          <a:off x="190781" y="1758319"/>
          <a:ext cx="3000000" cy="3000000"/>
        </p:xfrm>
        <a:graphic>
          <a:graphicData uri="http://schemas.openxmlformats.org/drawingml/2006/table">
            <a:tbl>
              <a:tblPr>
                <a:noFill/>
                <a:tableStyleId>{32DCBDFE-4A63-47DB-AF8D-0D16C70365F8}</a:tableStyleId>
              </a:tblPr>
              <a:tblGrid>
                <a:gridCol w="1752300"/>
                <a:gridCol w="2415050"/>
                <a:gridCol w="8512050"/>
                <a:gridCol w="5227025"/>
              </a:tblGrid>
              <a:tr h="579125">
                <a:tc>
                  <a:txBody>
                    <a:bodyPr/>
                    <a:lstStyle/>
                    <a:p>
                      <a:pPr indent="0" lvl="0" marL="0" marR="0" rtl="0" algn="ctr">
                        <a:lnSpc>
                          <a:spcPct val="100000"/>
                        </a:lnSpc>
                        <a:spcBef>
                          <a:spcPts val="0"/>
                        </a:spcBef>
                        <a:spcAft>
                          <a:spcPts val="0"/>
                        </a:spcAft>
                        <a:buNone/>
                      </a:pPr>
                      <a:r>
                        <a:rPr b="1" lang="en-US" sz="2600">
                          <a:solidFill>
                            <a:schemeClr val="dk1"/>
                          </a:solidFill>
                          <a:latin typeface="Calibri"/>
                          <a:ea typeface="Calibri"/>
                          <a:cs typeface="Calibri"/>
                          <a:sym typeface="Calibri"/>
                        </a:rPr>
                        <a:t>Fecha</a:t>
                      </a:r>
                      <a:endParaRPr b="1" sz="2600">
                        <a:solidFill>
                          <a:schemeClr val="dk1"/>
                        </a:solidFill>
                        <a:latin typeface="Calibri"/>
                        <a:ea typeface="Calibri"/>
                        <a:cs typeface="Calibri"/>
                        <a:sym typeface="Calibri"/>
                      </a:endParaRPr>
                    </a:p>
                  </a:txBody>
                  <a:tcPr marT="95250" marB="95250" marR="95250" marL="95250">
                    <a:lnB cap="flat" cmpd="sng" w="12700">
                      <a:solidFill>
                        <a:srgbClr val="000000"/>
                      </a:solidFill>
                      <a:prstDash val="solid"/>
                      <a:round/>
                      <a:headEnd len="sm" w="sm" type="none"/>
                      <a:tailEnd len="sm" w="sm" type="none"/>
                    </a:lnB>
                    <a:solidFill>
                      <a:srgbClr val="CFE2F3"/>
                    </a:solidFill>
                  </a:tcPr>
                </a:tc>
                <a:tc>
                  <a:txBody>
                    <a:bodyPr/>
                    <a:lstStyle/>
                    <a:p>
                      <a:pPr indent="0" lvl="0" marL="0" marR="0" rtl="0" algn="ctr">
                        <a:lnSpc>
                          <a:spcPct val="100000"/>
                        </a:lnSpc>
                        <a:spcBef>
                          <a:spcPts val="0"/>
                        </a:spcBef>
                        <a:spcAft>
                          <a:spcPts val="0"/>
                        </a:spcAft>
                        <a:buNone/>
                      </a:pPr>
                      <a:r>
                        <a:rPr b="1" lang="en-US" sz="2600">
                          <a:solidFill>
                            <a:schemeClr val="dk1"/>
                          </a:solidFill>
                          <a:latin typeface="Calibri"/>
                          <a:ea typeface="Calibri"/>
                          <a:cs typeface="Calibri"/>
                          <a:sym typeface="Calibri"/>
                        </a:rPr>
                        <a:t>Título</a:t>
                      </a:r>
                      <a:endParaRPr b="1" sz="2600">
                        <a:solidFill>
                          <a:schemeClr val="dk1"/>
                        </a:solidFill>
                        <a:latin typeface="Calibri"/>
                        <a:ea typeface="Calibri"/>
                        <a:cs typeface="Calibri"/>
                        <a:sym typeface="Calibri"/>
                      </a:endParaRPr>
                    </a:p>
                  </a:txBody>
                  <a:tcPr marT="95250" marB="95250" marR="95250" marL="95250">
                    <a:lnB cap="flat" cmpd="sng" w="12700">
                      <a:solidFill>
                        <a:srgbClr val="000000"/>
                      </a:solidFill>
                      <a:prstDash val="solid"/>
                      <a:round/>
                      <a:headEnd len="sm" w="sm" type="none"/>
                      <a:tailEnd len="sm" w="sm" type="none"/>
                    </a:lnB>
                    <a:solidFill>
                      <a:srgbClr val="CFE2F3"/>
                    </a:solidFill>
                  </a:tcPr>
                </a:tc>
                <a:tc>
                  <a:txBody>
                    <a:bodyPr/>
                    <a:lstStyle/>
                    <a:p>
                      <a:pPr indent="0" lvl="0" marL="0" marR="0" rtl="0" algn="ctr">
                        <a:lnSpc>
                          <a:spcPct val="100000"/>
                        </a:lnSpc>
                        <a:spcBef>
                          <a:spcPts val="0"/>
                        </a:spcBef>
                        <a:spcAft>
                          <a:spcPts val="0"/>
                        </a:spcAft>
                        <a:buNone/>
                      </a:pPr>
                      <a:r>
                        <a:rPr b="1" lang="en-US" sz="2600">
                          <a:solidFill>
                            <a:schemeClr val="dk1"/>
                          </a:solidFill>
                          <a:latin typeface="Calibri"/>
                          <a:ea typeface="Calibri"/>
                          <a:cs typeface="Calibri"/>
                          <a:sym typeface="Calibri"/>
                        </a:rPr>
                        <a:t>Resumen /Conclusiones</a:t>
                      </a:r>
                      <a:endParaRPr b="1" sz="2600">
                        <a:solidFill>
                          <a:schemeClr val="dk1"/>
                        </a:solidFill>
                        <a:latin typeface="Calibri"/>
                        <a:ea typeface="Calibri"/>
                        <a:cs typeface="Calibri"/>
                        <a:sym typeface="Calibri"/>
                      </a:endParaRPr>
                    </a:p>
                  </a:txBody>
                  <a:tcPr marT="95250" marB="95250" marR="95250" marL="95250">
                    <a:solidFill>
                      <a:srgbClr val="CFE2F3"/>
                    </a:solidFill>
                  </a:tcPr>
                </a:tc>
                <a:tc>
                  <a:txBody>
                    <a:bodyPr/>
                    <a:lstStyle/>
                    <a:p>
                      <a:pPr indent="0" lvl="0" marL="0" marR="0" rtl="0" algn="ctr">
                        <a:lnSpc>
                          <a:spcPct val="100000"/>
                        </a:lnSpc>
                        <a:spcBef>
                          <a:spcPts val="0"/>
                        </a:spcBef>
                        <a:spcAft>
                          <a:spcPts val="0"/>
                        </a:spcAft>
                        <a:buNone/>
                      </a:pPr>
                      <a:r>
                        <a:rPr b="1" lang="en-US" sz="2600">
                          <a:solidFill>
                            <a:schemeClr val="dk1"/>
                          </a:solidFill>
                          <a:latin typeface="Calibri"/>
                          <a:ea typeface="Calibri"/>
                          <a:cs typeface="Calibri"/>
                          <a:sym typeface="Calibri"/>
                        </a:rPr>
                        <a:t>Foto</a:t>
                      </a:r>
                      <a:endParaRPr b="1" sz="2600">
                        <a:solidFill>
                          <a:schemeClr val="dk1"/>
                        </a:solidFill>
                        <a:latin typeface="Calibri"/>
                        <a:ea typeface="Calibri"/>
                        <a:cs typeface="Calibri"/>
                        <a:sym typeface="Calibri"/>
                      </a:endParaRPr>
                    </a:p>
                  </a:txBody>
                  <a:tcPr marT="95250" marB="95250" marR="95250" marL="95250">
                    <a:solidFill>
                      <a:srgbClr val="CFE2F3"/>
                    </a:solidFill>
                  </a:tcPr>
                </a:tc>
              </a:tr>
              <a:tr h="7103175">
                <a:tc>
                  <a:txBody>
                    <a:bodyPr/>
                    <a:lstStyle/>
                    <a:p>
                      <a:pPr indent="0" lvl="0" marL="0" marR="0" rtl="0" algn="ctr">
                        <a:lnSpc>
                          <a:spcPct val="100000"/>
                        </a:lnSpc>
                        <a:spcBef>
                          <a:spcPts val="0"/>
                        </a:spcBef>
                        <a:spcAft>
                          <a:spcPts val="0"/>
                        </a:spcAft>
                        <a:buNone/>
                      </a:pPr>
                      <a:r>
                        <a:rPr b="1" lang="en-US" sz="2400">
                          <a:solidFill>
                            <a:schemeClr val="dk1"/>
                          </a:solidFill>
                          <a:latin typeface="Calibri"/>
                          <a:ea typeface="Calibri"/>
                          <a:cs typeface="Calibri"/>
                          <a:sym typeface="Calibri"/>
                        </a:rPr>
                        <a:t>23/02/2023</a:t>
                      </a:r>
                      <a:endParaRPr b="1" sz="2400">
                        <a:solidFill>
                          <a:schemeClr val="dk1"/>
                        </a:solidFill>
                        <a:latin typeface="Calibri"/>
                        <a:ea typeface="Calibri"/>
                        <a:cs typeface="Calibri"/>
                        <a:sym typeface="Calibri"/>
                      </a:endParaRPr>
                    </a:p>
                  </a:txBody>
                  <a:tcPr marT="95250" marB="95250" marR="95250" marL="952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lang="en-US" sz="2400">
                          <a:solidFill>
                            <a:schemeClr val="dk1"/>
                          </a:solidFill>
                          <a:latin typeface="Calibri"/>
                          <a:ea typeface="Calibri"/>
                          <a:cs typeface="Calibri"/>
                          <a:sym typeface="Calibri"/>
                        </a:rPr>
                        <a:t>Definición</a:t>
                      </a:r>
                      <a:endParaRPr b="1" sz="2400">
                        <a:solidFill>
                          <a:schemeClr val="dk1"/>
                        </a:solidFill>
                        <a:latin typeface="Calibri"/>
                        <a:ea typeface="Calibri"/>
                        <a:cs typeface="Calibri"/>
                        <a:sym typeface="Calibri"/>
                      </a:endParaRPr>
                    </a:p>
                    <a:p>
                      <a:pPr indent="0" lvl="0" marL="0" marR="0" rtl="0" algn="ctr">
                        <a:lnSpc>
                          <a:spcPct val="100000"/>
                        </a:lnSpc>
                        <a:spcBef>
                          <a:spcPts val="0"/>
                        </a:spcBef>
                        <a:spcAft>
                          <a:spcPts val="0"/>
                        </a:spcAft>
                        <a:buNone/>
                      </a:pPr>
                      <a:r>
                        <a:rPr b="1" lang="en-US" sz="2400">
                          <a:solidFill>
                            <a:schemeClr val="dk1"/>
                          </a:solidFill>
                          <a:latin typeface="Calibri"/>
                          <a:ea typeface="Calibri"/>
                          <a:cs typeface="Calibri"/>
                          <a:sym typeface="Calibri"/>
                        </a:rPr>
                        <a:t>Estrategia Plan Renaturalización</a:t>
                      </a:r>
                      <a:endParaRPr b="1" sz="2400">
                        <a:solidFill>
                          <a:schemeClr val="dk1"/>
                        </a:solidFill>
                        <a:latin typeface="Calibri"/>
                        <a:ea typeface="Calibri"/>
                        <a:cs typeface="Calibri"/>
                        <a:sym typeface="Calibri"/>
                      </a:endParaRPr>
                    </a:p>
                  </a:txBody>
                  <a:tcPr marT="95250" marB="95250" marR="95250" marL="9525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ctr">
                        <a:lnSpc>
                          <a:spcPct val="100000"/>
                        </a:lnSpc>
                        <a:spcBef>
                          <a:spcPts val="0"/>
                        </a:spcBef>
                        <a:spcAft>
                          <a:spcPts val="0"/>
                        </a:spcAft>
                        <a:buNone/>
                      </a:pPr>
                      <a:r>
                        <a:rPr lang="en-US" sz="2400">
                          <a:solidFill>
                            <a:schemeClr val="dk1"/>
                          </a:solidFill>
                          <a:latin typeface="Calibri"/>
                          <a:ea typeface="Calibri"/>
                          <a:cs typeface="Calibri"/>
                          <a:sym typeface="Calibri"/>
                        </a:rPr>
                        <a:t>Presentación </a:t>
                      </a:r>
                      <a:r>
                        <a:rPr b="1" lang="en-US" sz="2400">
                          <a:solidFill>
                            <a:schemeClr val="dk1"/>
                          </a:solidFill>
                          <a:latin typeface="Calibri"/>
                          <a:ea typeface="Calibri"/>
                          <a:cs typeface="Calibri"/>
                          <a:sym typeface="Calibri"/>
                        </a:rPr>
                        <a:t>resultados cuestionario ciudadanía</a:t>
                      </a:r>
                      <a:r>
                        <a:rPr lang="en-US" sz="2400">
                          <a:solidFill>
                            <a:schemeClr val="dk1"/>
                          </a:solidFill>
                          <a:latin typeface="Calibri"/>
                          <a:ea typeface="Calibri"/>
                          <a:cs typeface="Calibri"/>
                          <a:sym typeface="Calibri"/>
                        </a:rPr>
                        <a:t>. </a:t>
                      </a:r>
                      <a:endParaRPr sz="2400">
                        <a:solidFill>
                          <a:schemeClr val="dk1"/>
                        </a:solidFill>
                        <a:latin typeface="Calibri"/>
                        <a:ea typeface="Calibri"/>
                        <a:cs typeface="Calibri"/>
                        <a:sym typeface="Calibri"/>
                      </a:endParaRPr>
                    </a:p>
                    <a:p>
                      <a:pPr indent="0" lvl="0" marL="0" marR="0" rtl="0" algn="ctr">
                        <a:lnSpc>
                          <a:spcPct val="100000"/>
                        </a:lnSpc>
                        <a:spcBef>
                          <a:spcPts val="0"/>
                        </a:spcBef>
                        <a:spcAft>
                          <a:spcPts val="0"/>
                        </a:spcAft>
                        <a:buNone/>
                      </a:pPr>
                      <a:r>
                        <a:rPr lang="en-US" sz="2400">
                          <a:solidFill>
                            <a:schemeClr val="dk1"/>
                          </a:solidFill>
                          <a:latin typeface="Calibri"/>
                          <a:ea typeface="Calibri"/>
                          <a:cs typeface="Calibri"/>
                          <a:sym typeface="Calibri"/>
                        </a:rPr>
                        <a:t>Ciudadanos proponen </a:t>
                      </a:r>
                      <a:r>
                        <a:rPr b="1" lang="en-US" sz="2400">
                          <a:solidFill>
                            <a:schemeClr val="dk1"/>
                          </a:solidFill>
                          <a:latin typeface="Calibri"/>
                          <a:ea typeface="Calibri"/>
                          <a:cs typeface="Calibri"/>
                          <a:sym typeface="Calibri"/>
                        </a:rPr>
                        <a:t>cambios y acciones </a:t>
                      </a:r>
                      <a:endParaRPr sz="2400">
                        <a:solidFill>
                          <a:schemeClr val="dk1"/>
                        </a:solidFill>
                        <a:latin typeface="Calibri"/>
                        <a:ea typeface="Calibri"/>
                        <a:cs typeface="Calibri"/>
                        <a:sym typeface="Calibri"/>
                      </a:endParaRPr>
                    </a:p>
                    <a:p>
                      <a:pPr indent="0" lvl="0" marL="0" marR="0" rtl="0" algn="ctr">
                        <a:lnSpc>
                          <a:spcPct val="100000"/>
                        </a:lnSpc>
                        <a:spcBef>
                          <a:spcPts val="0"/>
                        </a:spcBef>
                        <a:spcAft>
                          <a:spcPts val="0"/>
                        </a:spcAft>
                        <a:buNone/>
                      </a:pPr>
                      <a:r>
                        <a:rPr lang="en-US" sz="2400">
                          <a:solidFill>
                            <a:schemeClr val="dk1"/>
                          </a:solidFill>
                          <a:latin typeface="Calibri"/>
                          <a:ea typeface="Calibri"/>
                          <a:cs typeface="Calibri"/>
                          <a:sym typeface="Calibri"/>
                        </a:rPr>
                        <a:t>alcanzar la ciudad que deseamos</a:t>
                      </a:r>
                      <a:endParaRPr sz="2400">
                        <a:solidFill>
                          <a:schemeClr val="dk1"/>
                        </a:solidFill>
                        <a:latin typeface="Calibri"/>
                        <a:ea typeface="Calibri"/>
                        <a:cs typeface="Calibri"/>
                        <a:sym typeface="Calibri"/>
                      </a:endParaRPr>
                    </a:p>
                    <a:p>
                      <a:pPr indent="0" lvl="0" marL="0" marR="0" rtl="0" algn="ctr">
                        <a:lnSpc>
                          <a:spcPct val="100000"/>
                        </a:lnSpc>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ctr">
                        <a:lnSpc>
                          <a:spcPct val="100000"/>
                        </a:lnSpc>
                        <a:spcBef>
                          <a:spcPts val="0"/>
                        </a:spcBef>
                        <a:spcAft>
                          <a:spcPts val="0"/>
                        </a:spcAft>
                        <a:buNone/>
                      </a:pPr>
                      <a:r>
                        <a:rPr b="1" lang="en-US" sz="2400">
                          <a:solidFill>
                            <a:srgbClr val="0000FF"/>
                          </a:solidFill>
                          <a:latin typeface="Calibri"/>
                          <a:ea typeface="Calibri"/>
                          <a:cs typeface="Calibri"/>
                          <a:sym typeface="Calibri"/>
                        </a:rPr>
                        <a:t>Cambios / Acciones</a:t>
                      </a:r>
                      <a:endParaRPr b="1" sz="2400">
                        <a:solidFill>
                          <a:srgbClr val="0000FF"/>
                        </a:solidFill>
                        <a:latin typeface="Calibri"/>
                        <a:ea typeface="Calibri"/>
                        <a:cs typeface="Calibri"/>
                        <a:sym typeface="Calibri"/>
                      </a:endParaRPr>
                    </a:p>
                    <a:p>
                      <a:pPr indent="0" lvl="0" marL="0" rtl="0" algn="ctr">
                        <a:spcBef>
                          <a:spcPts val="0"/>
                        </a:spcBef>
                        <a:spcAft>
                          <a:spcPts val="0"/>
                        </a:spcAft>
                        <a:buNone/>
                      </a:pPr>
                      <a:r>
                        <a:rPr b="1" lang="en-US" sz="2400">
                          <a:solidFill>
                            <a:schemeClr val="dk1"/>
                          </a:solidFill>
                          <a:latin typeface="Calibri"/>
                          <a:ea typeface="Calibri"/>
                          <a:cs typeface="Calibri"/>
                          <a:sym typeface="Calibri"/>
                        </a:rPr>
                        <a:t>Mayor concienciación sensibilización </a:t>
                      </a:r>
                      <a:r>
                        <a:rPr lang="en-US" sz="2400">
                          <a:solidFill>
                            <a:schemeClr val="dk1"/>
                          </a:solidFill>
                          <a:latin typeface="Calibri"/>
                          <a:ea typeface="Calibri"/>
                          <a:cs typeface="Calibri"/>
                          <a:sym typeface="Calibri"/>
                        </a:rPr>
                        <a:t>/ Curso concienciación ciudadana </a:t>
                      </a:r>
                      <a:endParaRPr sz="2400">
                        <a:solidFill>
                          <a:schemeClr val="dk1"/>
                        </a:solidFill>
                        <a:latin typeface="Calibri"/>
                        <a:ea typeface="Calibri"/>
                        <a:cs typeface="Calibri"/>
                        <a:sym typeface="Calibri"/>
                      </a:endParaRPr>
                    </a:p>
                    <a:p>
                      <a:pPr indent="0" lvl="0" marL="0" rtl="0" algn="ctr">
                        <a:spcBef>
                          <a:spcPts val="900"/>
                        </a:spcBef>
                        <a:spcAft>
                          <a:spcPts val="0"/>
                        </a:spcAft>
                        <a:buNone/>
                      </a:pPr>
                      <a:r>
                        <a:rPr b="1" lang="en-US" sz="2400">
                          <a:solidFill>
                            <a:schemeClr val="dk1"/>
                          </a:solidFill>
                          <a:latin typeface="Calibri"/>
                          <a:ea typeface="Calibri"/>
                          <a:cs typeface="Calibri"/>
                          <a:sym typeface="Calibri"/>
                        </a:rPr>
                        <a:t>Impulso colaboración ciudadana</a:t>
                      </a:r>
                      <a:r>
                        <a:rPr lang="en-US" sz="2400">
                          <a:solidFill>
                            <a:schemeClr val="dk1"/>
                          </a:solidFill>
                          <a:latin typeface="Calibri"/>
                          <a:ea typeface="Calibri"/>
                          <a:cs typeface="Calibri"/>
                          <a:sym typeface="Calibri"/>
                        </a:rPr>
                        <a:t> / Campañas plantaciones públicas con ciudadanía; actividades a pie de campo dinamizadas por vecin@s; rutas paseos verdes y fuentes; grupo de Voluntariado</a:t>
                      </a:r>
                      <a:endParaRPr sz="2400">
                        <a:solidFill>
                          <a:schemeClr val="dk1"/>
                        </a:solidFill>
                        <a:latin typeface="Calibri"/>
                        <a:ea typeface="Calibri"/>
                        <a:cs typeface="Calibri"/>
                        <a:sym typeface="Calibri"/>
                      </a:endParaRPr>
                    </a:p>
                    <a:p>
                      <a:pPr indent="0" lvl="0" marL="0" rtl="0" algn="ctr">
                        <a:spcBef>
                          <a:spcPts val="900"/>
                        </a:spcBef>
                        <a:spcAft>
                          <a:spcPts val="0"/>
                        </a:spcAft>
                        <a:buNone/>
                      </a:pPr>
                      <a:r>
                        <a:rPr b="1" lang="en-US" sz="2400">
                          <a:solidFill>
                            <a:schemeClr val="dk1"/>
                          </a:solidFill>
                          <a:latin typeface="Calibri"/>
                          <a:ea typeface="Calibri"/>
                          <a:cs typeface="Calibri"/>
                          <a:sym typeface="Calibri"/>
                        </a:rPr>
                        <a:t>Más zonas verdes en edificios públicos y privados</a:t>
                      </a:r>
                      <a:r>
                        <a:rPr lang="en-US" sz="2400">
                          <a:solidFill>
                            <a:schemeClr val="dk1"/>
                          </a:solidFill>
                          <a:latin typeface="Calibri"/>
                          <a:ea typeface="Calibri"/>
                          <a:cs typeface="Calibri"/>
                          <a:sym typeface="Calibri"/>
                        </a:rPr>
                        <a:t> /Concursos para mejorar, embellecer tu pueblo”, talleres de jardinería</a:t>
                      </a:r>
                      <a:endParaRPr sz="2400">
                        <a:solidFill>
                          <a:schemeClr val="dk1"/>
                        </a:solidFill>
                        <a:latin typeface="Calibri"/>
                        <a:ea typeface="Calibri"/>
                        <a:cs typeface="Calibri"/>
                        <a:sym typeface="Calibri"/>
                      </a:endParaRPr>
                    </a:p>
                    <a:p>
                      <a:pPr indent="0" lvl="0" marL="0" rtl="0" algn="ctr">
                        <a:spcBef>
                          <a:spcPts val="900"/>
                        </a:spcBef>
                        <a:spcAft>
                          <a:spcPts val="0"/>
                        </a:spcAft>
                        <a:buNone/>
                      </a:pPr>
                      <a:r>
                        <a:rPr b="1" lang="en-US" sz="2400">
                          <a:solidFill>
                            <a:schemeClr val="dk1"/>
                          </a:solidFill>
                          <a:latin typeface="Calibri"/>
                          <a:ea typeface="Calibri"/>
                          <a:cs typeface="Calibri"/>
                          <a:sym typeface="Calibri"/>
                        </a:rPr>
                        <a:t>Recuperar, renaturalizar y rehabilitar caminos y arroyos</a:t>
                      </a:r>
                      <a:r>
                        <a:rPr lang="en-US" sz="2400">
                          <a:solidFill>
                            <a:schemeClr val="dk1"/>
                          </a:solidFill>
                          <a:latin typeface="Calibri"/>
                          <a:ea typeface="Calibri"/>
                          <a:cs typeface="Calibri"/>
                          <a:sym typeface="Calibri"/>
                        </a:rPr>
                        <a:t> / Identificar, recuperar</a:t>
                      </a:r>
                      <a:endParaRPr sz="2400">
                        <a:solidFill>
                          <a:schemeClr val="dk1"/>
                        </a:solidFill>
                        <a:latin typeface="Calibri"/>
                        <a:ea typeface="Calibri"/>
                        <a:cs typeface="Calibri"/>
                        <a:sym typeface="Calibri"/>
                      </a:endParaRPr>
                    </a:p>
                    <a:p>
                      <a:pPr indent="0" lvl="0" marL="0" rtl="0" algn="ctr">
                        <a:spcBef>
                          <a:spcPts val="900"/>
                        </a:spcBef>
                        <a:spcAft>
                          <a:spcPts val="900"/>
                        </a:spcAft>
                        <a:buNone/>
                      </a:pPr>
                      <a:r>
                        <a:rPr b="1" lang="en-US" sz="2400">
                          <a:solidFill>
                            <a:schemeClr val="dk1"/>
                          </a:solidFill>
                          <a:latin typeface="Calibri"/>
                          <a:ea typeface="Calibri"/>
                          <a:cs typeface="Calibri"/>
                          <a:sym typeface="Calibri"/>
                        </a:rPr>
                        <a:t>Mayor involucración sector privado</a:t>
                      </a:r>
                      <a:r>
                        <a:rPr lang="en-US" sz="2400">
                          <a:solidFill>
                            <a:schemeClr val="dk1"/>
                          </a:solidFill>
                          <a:latin typeface="Calibri"/>
                          <a:ea typeface="Calibri"/>
                          <a:cs typeface="Calibri"/>
                          <a:sym typeface="Calibri"/>
                        </a:rPr>
                        <a:t> / Compensación huella carbono</a:t>
                      </a:r>
                      <a:endParaRPr sz="2400">
                        <a:solidFill>
                          <a:schemeClr val="dk1"/>
                        </a:solidFill>
                        <a:latin typeface="Calibri"/>
                        <a:ea typeface="Calibri"/>
                        <a:cs typeface="Calibri"/>
                        <a:sym typeface="Calibri"/>
                      </a:endParaRPr>
                    </a:p>
                  </a:txBody>
                  <a:tcPr marT="95250" marB="95250" marR="95250" marL="95250" anchor="ctr">
                    <a:lnL cap="flat" cmpd="sng" w="12700">
                      <a:solidFill>
                        <a:srgbClr val="000000"/>
                      </a:solidFill>
                      <a:prstDash val="solid"/>
                      <a:round/>
                      <a:headEnd len="sm" w="sm" type="none"/>
                      <a:tailEnd len="sm" w="sm" type="none"/>
                    </a:lnL>
                  </a:tcPr>
                </a:tc>
                <a:tc>
                  <a:txBody>
                    <a:bodyPr/>
                    <a:lstStyle/>
                    <a:p>
                      <a:pPr indent="0" lvl="0" marL="0" marR="0" rtl="0" algn="ctr">
                        <a:lnSpc>
                          <a:spcPct val="100000"/>
                        </a:lnSpc>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ctr">
                        <a:lnSpc>
                          <a:spcPct val="100000"/>
                        </a:lnSpc>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ctr">
                        <a:lnSpc>
                          <a:spcPct val="100000"/>
                        </a:lnSpc>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ctr">
                        <a:lnSpc>
                          <a:spcPct val="100000"/>
                        </a:lnSpc>
                        <a:spcBef>
                          <a:spcPts val="0"/>
                        </a:spcBef>
                        <a:spcAft>
                          <a:spcPts val="0"/>
                        </a:spcAft>
                        <a:buNone/>
                      </a:pPr>
                      <a:r>
                        <a:t/>
                      </a:r>
                      <a:endParaRPr sz="2400">
                        <a:solidFill>
                          <a:schemeClr val="dk1"/>
                        </a:solidFill>
                        <a:latin typeface="Calibri"/>
                        <a:ea typeface="Calibri"/>
                        <a:cs typeface="Calibri"/>
                        <a:sym typeface="Calibri"/>
                      </a:endParaRPr>
                    </a:p>
                  </a:txBody>
                  <a:tcPr marT="95250" marB="95250" marR="95250" marL="95250" anchor="ctr"/>
                </a:tc>
              </a:tr>
            </a:tbl>
          </a:graphicData>
        </a:graphic>
      </p:graphicFrame>
      <p:pic>
        <p:nvPicPr>
          <p:cNvPr id="551" name="Google Shape;551;p36"/>
          <p:cNvPicPr preferRelativeResize="0"/>
          <p:nvPr/>
        </p:nvPicPr>
        <p:blipFill>
          <a:blip r:embed="rId10">
            <a:alphaModFix/>
          </a:blip>
          <a:stretch>
            <a:fillRect/>
          </a:stretch>
        </p:blipFill>
        <p:spPr>
          <a:xfrm>
            <a:off x="12905893" y="2579288"/>
            <a:ext cx="5133263" cy="3013002"/>
          </a:xfrm>
          <a:prstGeom prst="rect">
            <a:avLst/>
          </a:prstGeom>
          <a:noFill/>
          <a:ln>
            <a:noFill/>
          </a:ln>
        </p:spPr>
      </p:pic>
      <p:pic>
        <p:nvPicPr>
          <p:cNvPr id="552" name="Google Shape;552;p36"/>
          <p:cNvPicPr preferRelativeResize="0"/>
          <p:nvPr/>
        </p:nvPicPr>
        <p:blipFill>
          <a:blip r:embed="rId11">
            <a:alphaModFix/>
          </a:blip>
          <a:stretch>
            <a:fillRect/>
          </a:stretch>
        </p:blipFill>
        <p:spPr>
          <a:xfrm>
            <a:off x="12905887" y="5978438"/>
            <a:ext cx="5133262" cy="3087265"/>
          </a:xfrm>
          <a:prstGeom prst="rect">
            <a:avLst/>
          </a:prstGeom>
          <a:noFill/>
          <a:ln>
            <a:noFill/>
          </a:ln>
        </p:spPr>
      </p:pic>
      <p:pic>
        <p:nvPicPr>
          <p:cNvPr id="553" name="Google Shape;553;p36"/>
          <p:cNvPicPr preferRelativeResize="0"/>
          <p:nvPr/>
        </p:nvPicPr>
        <p:blipFill rotWithShape="1">
          <a:blip r:embed="rId12">
            <a:alphaModFix/>
          </a:blip>
          <a:srcRect b="0" l="3260" r="0" t="0"/>
          <a:stretch/>
        </p:blipFill>
        <p:spPr>
          <a:xfrm>
            <a:off x="2046563" y="6590250"/>
            <a:ext cx="2219700" cy="1354308"/>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7" name="Shape 557"/>
        <p:cNvGrpSpPr/>
        <p:nvPr/>
      </p:nvGrpSpPr>
      <p:grpSpPr>
        <a:xfrm>
          <a:off x="0" y="0"/>
          <a:ext cx="0" cy="0"/>
          <a:chOff x="0" y="0"/>
          <a:chExt cx="0" cy="0"/>
        </a:xfrm>
      </p:grpSpPr>
      <p:grpSp>
        <p:nvGrpSpPr>
          <p:cNvPr id="558" name="Google Shape;558;p37"/>
          <p:cNvGrpSpPr/>
          <p:nvPr/>
        </p:nvGrpSpPr>
        <p:grpSpPr>
          <a:xfrm>
            <a:off x="0" y="9543558"/>
            <a:ext cx="18514316" cy="805317"/>
            <a:chOff x="0" y="6362372"/>
            <a:chExt cx="12342878" cy="536878"/>
          </a:xfrm>
        </p:grpSpPr>
        <p:sp>
          <p:nvSpPr>
            <p:cNvPr id="559" name="Google Shape;559;p37"/>
            <p:cNvSpPr/>
            <p:nvPr/>
          </p:nvSpPr>
          <p:spPr>
            <a:xfrm>
              <a:off x="0" y="6369450"/>
              <a:ext cx="4437900" cy="529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Clr>
                  <a:srgbClr val="000000"/>
                </a:buClr>
                <a:buSzPts val="2100"/>
                <a:buFont typeface="Arial"/>
                <a:buNone/>
              </a:pPr>
              <a:r>
                <a:t/>
              </a:r>
              <a:endParaRPr b="0" i="0" sz="2100" u="none" cap="none" strike="noStrike">
                <a:solidFill>
                  <a:srgbClr val="000000"/>
                </a:solidFill>
                <a:latin typeface="Arial"/>
                <a:ea typeface="Arial"/>
                <a:cs typeface="Arial"/>
                <a:sym typeface="Arial"/>
              </a:endParaRPr>
            </a:p>
          </p:txBody>
        </p:sp>
        <p:pic>
          <p:nvPicPr>
            <p:cNvPr id="560" name="Google Shape;560;p37"/>
            <p:cNvPicPr preferRelativeResize="0"/>
            <p:nvPr/>
          </p:nvPicPr>
          <p:blipFill rotWithShape="1">
            <a:blip r:embed="rId3">
              <a:alphaModFix/>
            </a:blip>
            <a:srcRect b="0" l="0" r="0" t="0"/>
            <a:stretch/>
          </p:blipFill>
          <p:spPr>
            <a:xfrm>
              <a:off x="228600" y="6365677"/>
              <a:ext cx="680350" cy="471810"/>
            </a:xfrm>
            <a:prstGeom prst="rect">
              <a:avLst/>
            </a:prstGeom>
            <a:noFill/>
            <a:ln>
              <a:noFill/>
            </a:ln>
          </p:spPr>
        </p:pic>
        <p:pic>
          <p:nvPicPr>
            <p:cNvPr id="561" name="Google Shape;561;p37"/>
            <p:cNvPicPr preferRelativeResize="0"/>
            <p:nvPr/>
          </p:nvPicPr>
          <p:blipFill rotWithShape="1">
            <a:blip r:embed="rId4">
              <a:alphaModFix/>
            </a:blip>
            <a:srcRect b="0" l="0" r="0" t="0"/>
            <a:stretch/>
          </p:blipFill>
          <p:spPr>
            <a:xfrm>
              <a:off x="1121899" y="6399549"/>
              <a:ext cx="791071" cy="469593"/>
            </a:xfrm>
            <a:prstGeom prst="rect">
              <a:avLst/>
            </a:prstGeom>
            <a:noFill/>
            <a:ln>
              <a:noFill/>
            </a:ln>
          </p:spPr>
        </p:pic>
        <p:pic>
          <p:nvPicPr>
            <p:cNvPr id="562" name="Google Shape;562;p37"/>
            <p:cNvPicPr preferRelativeResize="0"/>
            <p:nvPr/>
          </p:nvPicPr>
          <p:blipFill rotWithShape="1">
            <a:blip r:embed="rId5">
              <a:alphaModFix/>
            </a:blip>
            <a:srcRect b="0" l="0" r="0" t="0"/>
            <a:stretch/>
          </p:blipFill>
          <p:spPr>
            <a:xfrm>
              <a:off x="2022020" y="6416974"/>
              <a:ext cx="1001218" cy="420511"/>
            </a:xfrm>
            <a:prstGeom prst="rect">
              <a:avLst/>
            </a:prstGeom>
            <a:noFill/>
            <a:ln>
              <a:noFill/>
            </a:ln>
          </p:spPr>
        </p:pic>
        <p:pic>
          <p:nvPicPr>
            <p:cNvPr id="563" name="Google Shape;563;p37"/>
            <p:cNvPicPr preferRelativeResize="0"/>
            <p:nvPr/>
          </p:nvPicPr>
          <p:blipFill rotWithShape="1">
            <a:blip r:embed="rId6">
              <a:alphaModFix/>
            </a:blip>
            <a:srcRect b="0" l="0" r="0" t="0"/>
            <a:stretch/>
          </p:blipFill>
          <p:spPr>
            <a:xfrm>
              <a:off x="3087399" y="6416974"/>
              <a:ext cx="677281" cy="408416"/>
            </a:xfrm>
            <a:prstGeom prst="rect">
              <a:avLst/>
            </a:prstGeom>
            <a:noFill/>
            <a:ln>
              <a:noFill/>
            </a:ln>
          </p:spPr>
        </p:pic>
        <p:pic>
          <p:nvPicPr>
            <p:cNvPr id="564" name="Google Shape;564;p37"/>
            <p:cNvPicPr preferRelativeResize="0"/>
            <p:nvPr/>
          </p:nvPicPr>
          <p:blipFill rotWithShape="1">
            <a:blip r:embed="rId7">
              <a:alphaModFix/>
            </a:blip>
            <a:srcRect b="0" l="0" r="7561" t="0"/>
            <a:stretch/>
          </p:blipFill>
          <p:spPr>
            <a:xfrm>
              <a:off x="4293354" y="6362372"/>
              <a:ext cx="8049523" cy="529716"/>
            </a:xfrm>
            <a:prstGeom prst="rect">
              <a:avLst/>
            </a:prstGeom>
            <a:noFill/>
            <a:ln>
              <a:noFill/>
            </a:ln>
          </p:spPr>
        </p:pic>
      </p:grpSp>
      <p:pic>
        <p:nvPicPr>
          <p:cNvPr id="565" name="Google Shape;565;p37"/>
          <p:cNvPicPr preferRelativeResize="0"/>
          <p:nvPr/>
        </p:nvPicPr>
        <p:blipFill rotWithShape="1">
          <a:blip r:embed="rId8">
            <a:alphaModFix/>
          </a:blip>
          <a:srcRect b="85191" l="0" r="84337" t="0"/>
          <a:stretch/>
        </p:blipFill>
        <p:spPr>
          <a:xfrm>
            <a:off x="0" y="0"/>
            <a:ext cx="2219701" cy="1477952"/>
          </a:xfrm>
          <a:prstGeom prst="rect">
            <a:avLst/>
          </a:prstGeom>
          <a:noFill/>
          <a:ln>
            <a:noFill/>
          </a:ln>
        </p:spPr>
      </p:pic>
      <p:pic>
        <p:nvPicPr>
          <p:cNvPr id="566" name="Google Shape;566;p37"/>
          <p:cNvPicPr preferRelativeResize="0"/>
          <p:nvPr/>
        </p:nvPicPr>
        <p:blipFill rotWithShape="1">
          <a:blip r:embed="rId8">
            <a:alphaModFix/>
          </a:blip>
          <a:srcRect b="85191" l="0" r="84337" t="0"/>
          <a:stretch/>
        </p:blipFill>
        <p:spPr>
          <a:xfrm>
            <a:off x="0" y="0"/>
            <a:ext cx="2219701" cy="1477952"/>
          </a:xfrm>
          <a:prstGeom prst="rect">
            <a:avLst/>
          </a:prstGeom>
          <a:noFill/>
          <a:ln>
            <a:noFill/>
          </a:ln>
        </p:spPr>
      </p:pic>
      <p:pic>
        <p:nvPicPr>
          <p:cNvPr id="567" name="Google Shape;567;p37"/>
          <p:cNvPicPr preferRelativeResize="0"/>
          <p:nvPr/>
        </p:nvPicPr>
        <p:blipFill rotWithShape="1">
          <a:blip r:embed="rId9">
            <a:alphaModFix/>
          </a:blip>
          <a:srcRect b="0" l="0" r="0" t="0"/>
          <a:stretch/>
        </p:blipFill>
        <p:spPr>
          <a:xfrm>
            <a:off x="627978" y="188775"/>
            <a:ext cx="1747575" cy="1517775"/>
          </a:xfrm>
          <a:prstGeom prst="rect">
            <a:avLst/>
          </a:prstGeom>
          <a:noFill/>
          <a:ln>
            <a:noFill/>
          </a:ln>
        </p:spPr>
      </p:pic>
      <p:sp>
        <p:nvSpPr>
          <p:cNvPr id="568" name="Google Shape;568;p37"/>
          <p:cNvSpPr/>
          <p:nvPr/>
        </p:nvSpPr>
        <p:spPr>
          <a:xfrm>
            <a:off x="2609813" y="540000"/>
            <a:ext cx="12876900" cy="937800"/>
          </a:xfrm>
          <a:prstGeom prst="homePlate">
            <a:avLst>
              <a:gd fmla="val 50000" name="adj"/>
            </a:avLst>
          </a:prstGeom>
          <a:solidFill>
            <a:srgbClr val="204795"/>
          </a:solidFill>
          <a:ln>
            <a:noFill/>
          </a:ln>
        </p:spPr>
        <p:txBody>
          <a:bodyPr anchorCtr="0" anchor="ctr" bIns="243750" lIns="243750" spcFirstLastPara="1" rIns="243750" wrap="square" tIns="243750">
            <a:noAutofit/>
          </a:bodyPr>
          <a:lstStyle/>
          <a:p>
            <a:pPr indent="0" lvl="0" marL="0" marR="0" rtl="0" algn="l">
              <a:lnSpc>
                <a:spcPct val="100000"/>
              </a:lnSpc>
              <a:spcBef>
                <a:spcPts val="0"/>
              </a:spcBef>
              <a:spcAft>
                <a:spcPts val="0"/>
              </a:spcAft>
              <a:buClr>
                <a:srgbClr val="000000"/>
              </a:buClr>
              <a:buSzPts val="3600"/>
              <a:buFont typeface="Arial"/>
              <a:buNone/>
            </a:pPr>
            <a:r>
              <a:t/>
            </a:r>
            <a:endParaRPr b="0" i="0" sz="3600" u="none" cap="none" strike="noStrike">
              <a:solidFill>
                <a:schemeClr val="dk1"/>
              </a:solidFill>
              <a:latin typeface="Calibri"/>
              <a:ea typeface="Calibri"/>
              <a:cs typeface="Calibri"/>
              <a:sym typeface="Calibri"/>
            </a:endParaRPr>
          </a:p>
        </p:txBody>
      </p:sp>
      <p:sp>
        <p:nvSpPr>
          <p:cNvPr id="569" name="Google Shape;569;p37"/>
          <p:cNvSpPr txBox="1"/>
          <p:nvPr>
            <p:ph idx="4294967295" type="body"/>
          </p:nvPr>
        </p:nvSpPr>
        <p:spPr>
          <a:xfrm>
            <a:off x="3044523" y="766438"/>
            <a:ext cx="11015700" cy="485100"/>
          </a:xfrm>
          <a:prstGeom prst="rect">
            <a:avLst/>
          </a:prstGeom>
          <a:noFill/>
          <a:ln>
            <a:noFill/>
          </a:ln>
        </p:spPr>
        <p:txBody>
          <a:bodyPr anchorCtr="0" anchor="ctr" bIns="182850" lIns="182850" spcFirstLastPara="1" rIns="182850" wrap="square" tIns="182850">
            <a:noAutofit/>
          </a:bodyPr>
          <a:lstStyle/>
          <a:p>
            <a:pPr indent="0" lvl="0" marL="0" rtl="0" algn="l">
              <a:lnSpc>
                <a:spcPct val="100000"/>
              </a:lnSpc>
              <a:spcBef>
                <a:spcPts val="0"/>
              </a:spcBef>
              <a:spcAft>
                <a:spcPts val="0"/>
              </a:spcAft>
              <a:buClr>
                <a:schemeClr val="lt1"/>
              </a:buClr>
              <a:buSzPts val="4200"/>
              <a:buNone/>
            </a:pPr>
            <a:r>
              <a:rPr lang="en-US" sz="4400">
                <a:solidFill>
                  <a:schemeClr val="lt1"/>
                </a:solidFill>
              </a:rPr>
              <a:t>ACTIVIDADES PARTICIPATIVAS </a:t>
            </a:r>
            <a:endParaRPr sz="4400">
              <a:solidFill>
                <a:schemeClr val="lt1"/>
              </a:solidFill>
            </a:endParaRPr>
          </a:p>
        </p:txBody>
      </p:sp>
      <p:graphicFrame>
        <p:nvGraphicFramePr>
          <p:cNvPr id="570" name="Google Shape;570;p37"/>
          <p:cNvGraphicFramePr/>
          <p:nvPr/>
        </p:nvGraphicFramePr>
        <p:xfrm>
          <a:off x="94969" y="1813463"/>
          <a:ext cx="3000000" cy="3000000"/>
        </p:xfrm>
        <a:graphic>
          <a:graphicData uri="http://schemas.openxmlformats.org/drawingml/2006/table">
            <a:tbl>
              <a:tblPr>
                <a:noFill/>
                <a:tableStyleId>{32DCBDFE-4A63-47DB-AF8D-0D16C70365F8}</a:tableStyleId>
              </a:tblPr>
              <a:tblGrid>
                <a:gridCol w="1752300"/>
                <a:gridCol w="2208075"/>
                <a:gridCol w="9277875"/>
                <a:gridCol w="4668150"/>
              </a:tblGrid>
              <a:tr h="636125">
                <a:tc>
                  <a:txBody>
                    <a:bodyPr/>
                    <a:lstStyle/>
                    <a:p>
                      <a:pPr indent="0" lvl="0" marL="0" marR="0" rtl="0" algn="ctr">
                        <a:lnSpc>
                          <a:spcPct val="100000"/>
                        </a:lnSpc>
                        <a:spcBef>
                          <a:spcPts val="0"/>
                        </a:spcBef>
                        <a:spcAft>
                          <a:spcPts val="0"/>
                        </a:spcAft>
                        <a:buNone/>
                      </a:pPr>
                      <a:r>
                        <a:rPr b="1" lang="en-US" sz="2600">
                          <a:solidFill>
                            <a:schemeClr val="dk1"/>
                          </a:solidFill>
                          <a:latin typeface="Calibri"/>
                          <a:ea typeface="Calibri"/>
                          <a:cs typeface="Calibri"/>
                          <a:sym typeface="Calibri"/>
                        </a:rPr>
                        <a:t>Fecha</a:t>
                      </a:r>
                      <a:endParaRPr b="1" sz="2600">
                        <a:solidFill>
                          <a:schemeClr val="dk1"/>
                        </a:solidFill>
                        <a:latin typeface="Calibri"/>
                        <a:ea typeface="Calibri"/>
                        <a:cs typeface="Calibri"/>
                        <a:sym typeface="Calibri"/>
                      </a:endParaRPr>
                    </a:p>
                  </a:txBody>
                  <a:tcPr marT="95250" marB="95250" marR="95250" marL="95250">
                    <a:solidFill>
                      <a:srgbClr val="CFE2F3"/>
                    </a:solidFill>
                  </a:tcPr>
                </a:tc>
                <a:tc>
                  <a:txBody>
                    <a:bodyPr/>
                    <a:lstStyle/>
                    <a:p>
                      <a:pPr indent="0" lvl="0" marL="0" marR="0" rtl="0" algn="ctr">
                        <a:lnSpc>
                          <a:spcPct val="100000"/>
                        </a:lnSpc>
                        <a:spcBef>
                          <a:spcPts val="0"/>
                        </a:spcBef>
                        <a:spcAft>
                          <a:spcPts val="0"/>
                        </a:spcAft>
                        <a:buNone/>
                      </a:pPr>
                      <a:r>
                        <a:rPr b="1" lang="en-US" sz="2600">
                          <a:solidFill>
                            <a:schemeClr val="dk1"/>
                          </a:solidFill>
                          <a:latin typeface="Calibri"/>
                          <a:ea typeface="Calibri"/>
                          <a:cs typeface="Calibri"/>
                          <a:sym typeface="Calibri"/>
                        </a:rPr>
                        <a:t>Título</a:t>
                      </a:r>
                      <a:endParaRPr b="1" sz="2600">
                        <a:solidFill>
                          <a:schemeClr val="dk1"/>
                        </a:solidFill>
                        <a:latin typeface="Calibri"/>
                        <a:ea typeface="Calibri"/>
                        <a:cs typeface="Calibri"/>
                        <a:sym typeface="Calibri"/>
                      </a:endParaRPr>
                    </a:p>
                  </a:txBody>
                  <a:tcPr marT="95250" marB="95250" marR="95250" marL="95250">
                    <a:solidFill>
                      <a:srgbClr val="CFE2F3"/>
                    </a:solidFill>
                  </a:tcPr>
                </a:tc>
                <a:tc>
                  <a:txBody>
                    <a:bodyPr/>
                    <a:lstStyle/>
                    <a:p>
                      <a:pPr indent="0" lvl="0" marL="0" marR="0" rtl="0" algn="ctr">
                        <a:lnSpc>
                          <a:spcPct val="100000"/>
                        </a:lnSpc>
                        <a:spcBef>
                          <a:spcPts val="0"/>
                        </a:spcBef>
                        <a:spcAft>
                          <a:spcPts val="0"/>
                        </a:spcAft>
                        <a:buNone/>
                      </a:pPr>
                      <a:r>
                        <a:rPr b="1" lang="en-US" sz="2600">
                          <a:solidFill>
                            <a:schemeClr val="dk1"/>
                          </a:solidFill>
                          <a:latin typeface="Calibri"/>
                          <a:ea typeface="Calibri"/>
                          <a:cs typeface="Calibri"/>
                          <a:sym typeface="Calibri"/>
                        </a:rPr>
                        <a:t>Resumen /Conclusiones</a:t>
                      </a:r>
                      <a:endParaRPr b="1" sz="2600">
                        <a:solidFill>
                          <a:schemeClr val="dk1"/>
                        </a:solidFill>
                        <a:latin typeface="Calibri"/>
                        <a:ea typeface="Calibri"/>
                        <a:cs typeface="Calibri"/>
                        <a:sym typeface="Calibri"/>
                      </a:endParaRPr>
                    </a:p>
                  </a:txBody>
                  <a:tcPr marT="95250" marB="95250" marR="95250" marL="95250">
                    <a:solidFill>
                      <a:srgbClr val="CFE2F3"/>
                    </a:solidFill>
                  </a:tcPr>
                </a:tc>
                <a:tc>
                  <a:txBody>
                    <a:bodyPr/>
                    <a:lstStyle/>
                    <a:p>
                      <a:pPr indent="0" lvl="0" marL="0" marR="0" rtl="0" algn="ctr">
                        <a:lnSpc>
                          <a:spcPct val="100000"/>
                        </a:lnSpc>
                        <a:spcBef>
                          <a:spcPts val="0"/>
                        </a:spcBef>
                        <a:spcAft>
                          <a:spcPts val="0"/>
                        </a:spcAft>
                        <a:buNone/>
                      </a:pPr>
                      <a:r>
                        <a:rPr b="1" lang="en-US" sz="2600">
                          <a:solidFill>
                            <a:schemeClr val="dk1"/>
                          </a:solidFill>
                          <a:latin typeface="Calibri"/>
                          <a:ea typeface="Calibri"/>
                          <a:cs typeface="Calibri"/>
                          <a:sym typeface="Calibri"/>
                        </a:rPr>
                        <a:t>Foto</a:t>
                      </a:r>
                      <a:endParaRPr b="1" sz="2600">
                        <a:solidFill>
                          <a:schemeClr val="dk1"/>
                        </a:solidFill>
                        <a:latin typeface="Calibri"/>
                        <a:ea typeface="Calibri"/>
                        <a:cs typeface="Calibri"/>
                        <a:sym typeface="Calibri"/>
                      </a:endParaRPr>
                    </a:p>
                  </a:txBody>
                  <a:tcPr marT="95250" marB="95250" marR="95250" marL="95250">
                    <a:solidFill>
                      <a:srgbClr val="CFE2F3"/>
                    </a:solidFill>
                  </a:tcPr>
                </a:tc>
              </a:tr>
              <a:tr h="3881600">
                <a:tc>
                  <a:txBody>
                    <a:bodyPr/>
                    <a:lstStyle/>
                    <a:p>
                      <a:pPr indent="0" lvl="0" marL="0" rtl="0" algn="ctr">
                        <a:spcBef>
                          <a:spcPts val="0"/>
                        </a:spcBef>
                        <a:spcAft>
                          <a:spcPts val="0"/>
                        </a:spcAft>
                        <a:buNone/>
                      </a:pPr>
                      <a:r>
                        <a:rPr b="1" lang="en-US" sz="2400">
                          <a:solidFill>
                            <a:schemeClr val="dk1"/>
                          </a:solidFill>
                          <a:latin typeface="Calibri"/>
                          <a:ea typeface="Calibri"/>
                          <a:cs typeface="Calibri"/>
                          <a:sym typeface="Calibri"/>
                        </a:rPr>
                        <a:t>16/03/2023</a:t>
                      </a:r>
                      <a:endParaRPr b="1" sz="2400">
                        <a:solidFill>
                          <a:schemeClr val="dk1"/>
                        </a:solidFill>
                        <a:latin typeface="Calibri"/>
                        <a:ea typeface="Calibri"/>
                        <a:cs typeface="Calibri"/>
                        <a:sym typeface="Calibri"/>
                      </a:endParaRPr>
                    </a:p>
                  </a:txBody>
                  <a:tcPr marT="95250" marB="95250" marR="95250" marL="95250" anchor="ctr"/>
                </a:tc>
                <a:tc>
                  <a:txBody>
                    <a:bodyPr/>
                    <a:lstStyle/>
                    <a:p>
                      <a:pPr indent="0" lvl="0" marL="0" rtl="0" algn="ctr">
                        <a:spcBef>
                          <a:spcPts val="0"/>
                        </a:spcBef>
                        <a:spcAft>
                          <a:spcPts val="0"/>
                        </a:spcAft>
                        <a:buNone/>
                      </a:pPr>
                      <a:r>
                        <a:rPr b="1" lang="en-US" sz="2400">
                          <a:solidFill>
                            <a:schemeClr val="dk1"/>
                          </a:solidFill>
                          <a:latin typeface="Calibri"/>
                          <a:ea typeface="Calibri"/>
                          <a:cs typeface="Calibri"/>
                          <a:sym typeface="Calibri"/>
                        </a:rPr>
                        <a:t>Taller vecin@s Barrio Ajújar</a:t>
                      </a:r>
                      <a:endParaRPr b="1" sz="2400">
                        <a:solidFill>
                          <a:schemeClr val="dk1"/>
                        </a:solidFill>
                        <a:latin typeface="Calibri"/>
                        <a:ea typeface="Calibri"/>
                        <a:cs typeface="Calibri"/>
                        <a:sym typeface="Calibri"/>
                      </a:endParaRPr>
                    </a:p>
                  </a:txBody>
                  <a:tcPr marT="95250" marB="95250" marR="95250" marL="95250" anchor="ctr"/>
                </a:tc>
                <a:tc>
                  <a:txBody>
                    <a:bodyPr/>
                    <a:lstStyle/>
                    <a:p>
                      <a:pPr indent="0" lvl="0" marL="0" rtl="0" algn="ctr">
                        <a:spcBef>
                          <a:spcPts val="0"/>
                        </a:spcBef>
                        <a:spcAft>
                          <a:spcPts val="0"/>
                        </a:spcAft>
                        <a:buNone/>
                      </a:pPr>
                      <a:r>
                        <a:rPr b="1" lang="en-US" sz="2400">
                          <a:solidFill>
                            <a:schemeClr val="dk1"/>
                          </a:solidFill>
                          <a:latin typeface="Calibri"/>
                          <a:ea typeface="Calibri"/>
                          <a:cs typeface="Calibri"/>
                          <a:sym typeface="Calibri"/>
                        </a:rPr>
                        <a:t>Revisión </a:t>
                      </a:r>
                      <a:r>
                        <a:rPr lang="en-US" sz="2400">
                          <a:solidFill>
                            <a:schemeClr val="dk1"/>
                          </a:solidFill>
                          <a:latin typeface="Calibri"/>
                          <a:ea typeface="Calibri"/>
                          <a:cs typeface="Calibri"/>
                          <a:sym typeface="Calibri"/>
                        </a:rPr>
                        <a:t>histórica evolución río Sequillo; </a:t>
                      </a:r>
                      <a:r>
                        <a:rPr b="1" lang="en-US" sz="2400">
                          <a:solidFill>
                            <a:schemeClr val="dk1"/>
                          </a:solidFill>
                          <a:latin typeface="Calibri"/>
                          <a:ea typeface="Calibri"/>
                          <a:cs typeface="Calibri"/>
                          <a:sym typeface="Calibri"/>
                        </a:rPr>
                        <a:t>Explicación </a:t>
                      </a:r>
                      <a:r>
                        <a:rPr lang="en-US" sz="2400">
                          <a:solidFill>
                            <a:schemeClr val="dk1"/>
                          </a:solidFill>
                          <a:latin typeface="Calibri"/>
                          <a:ea typeface="Calibri"/>
                          <a:cs typeface="Calibri"/>
                          <a:sym typeface="Calibri"/>
                        </a:rPr>
                        <a:t>riesgos de inundación y </a:t>
                      </a:r>
                      <a:r>
                        <a:rPr b="1" lang="en-US" sz="2400">
                          <a:solidFill>
                            <a:schemeClr val="dk1"/>
                          </a:solidFill>
                          <a:latin typeface="Calibri"/>
                          <a:ea typeface="Calibri"/>
                          <a:cs typeface="Calibri"/>
                          <a:sym typeface="Calibri"/>
                        </a:rPr>
                        <a:t>medidas protectoras</a:t>
                      </a:r>
                      <a:r>
                        <a:rPr lang="en-US" sz="2400">
                          <a:solidFill>
                            <a:schemeClr val="dk1"/>
                          </a:solidFill>
                          <a:latin typeface="Calibri"/>
                          <a:ea typeface="Calibri"/>
                          <a:cs typeface="Calibri"/>
                          <a:sym typeface="Calibri"/>
                        </a:rPr>
                        <a:t> a implementar (a Discusión y coloquio).</a:t>
                      </a:r>
                      <a:endParaRPr sz="2400">
                        <a:solidFill>
                          <a:schemeClr val="dk1"/>
                        </a:solidFill>
                        <a:latin typeface="Calibri"/>
                        <a:ea typeface="Calibri"/>
                        <a:cs typeface="Calibri"/>
                        <a:sym typeface="Calibri"/>
                      </a:endParaRPr>
                    </a:p>
                    <a:p>
                      <a:pPr indent="0" lvl="0" marL="0" rtl="0" algn="ctr">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ctr">
                        <a:lnSpc>
                          <a:spcPct val="100000"/>
                        </a:lnSpc>
                        <a:spcBef>
                          <a:spcPts val="0"/>
                        </a:spcBef>
                        <a:spcAft>
                          <a:spcPts val="0"/>
                        </a:spcAft>
                        <a:buNone/>
                      </a:pPr>
                      <a:r>
                        <a:rPr b="1" lang="en-US" sz="2400">
                          <a:solidFill>
                            <a:schemeClr val="dk1"/>
                          </a:solidFill>
                          <a:latin typeface="Calibri"/>
                          <a:ea typeface="Calibri"/>
                          <a:cs typeface="Calibri"/>
                          <a:sym typeface="Calibri"/>
                        </a:rPr>
                        <a:t>Zona ribera</a:t>
                      </a:r>
                      <a:r>
                        <a:rPr lang="en-US" sz="2400">
                          <a:solidFill>
                            <a:schemeClr val="dk1"/>
                          </a:solidFill>
                          <a:latin typeface="Calibri"/>
                          <a:ea typeface="Calibri"/>
                          <a:cs typeface="Calibri"/>
                          <a:sym typeface="Calibri"/>
                        </a:rPr>
                        <a:t> verdadero </a:t>
                      </a:r>
                      <a:r>
                        <a:rPr b="1" lang="en-US" sz="2400">
                          <a:solidFill>
                            <a:schemeClr val="dk1"/>
                          </a:solidFill>
                          <a:latin typeface="Calibri"/>
                          <a:ea typeface="Calibri"/>
                          <a:cs typeface="Calibri"/>
                          <a:sym typeface="Calibri"/>
                        </a:rPr>
                        <a:t>corredor verde</a:t>
                      </a:r>
                      <a:r>
                        <a:rPr lang="en-US" sz="2400">
                          <a:solidFill>
                            <a:schemeClr val="dk1"/>
                          </a:solidFill>
                          <a:latin typeface="Calibri"/>
                          <a:ea typeface="Calibri"/>
                          <a:cs typeface="Calibri"/>
                          <a:sym typeface="Calibri"/>
                        </a:rPr>
                        <a:t> que </a:t>
                      </a:r>
                      <a:r>
                        <a:rPr b="1" lang="en-US" sz="2400">
                          <a:solidFill>
                            <a:schemeClr val="dk1"/>
                          </a:solidFill>
                          <a:latin typeface="Calibri"/>
                          <a:ea typeface="Calibri"/>
                          <a:cs typeface="Calibri"/>
                          <a:sym typeface="Calibri"/>
                        </a:rPr>
                        <a:t>conecte el río con la ciudad:</a:t>
                      </a:r>
                      <a:r>
                        <a:rPr lang="en-US" sz="2400">
                          <a:solidFill>
                            <a:schemeClr val="dk1"/>
                          </a:solidFill>
                          <a:latin typeface="Calibri"/>
                          <a:ea typeface="Calibri"/>
                          <a:cs typeface="Calibri"/>
                          <a:sym typeface="Calibri"/>
                        </a:rPr>
                        <a:t> Propuestas: Mantenimiento y limpieza; Recuperación estructural y funcional del entorno del barrio; Movilidad y accesibilidad; Acondicionamiento de zonas de ocio y recreativas; actuaciones de renaturalización integradas en el entorno.</a:t>
                      </a:r>
                      <a:endParaRPr sz="2400">
                        <a:solidFill>
                          <a:schemeClr val="dk1"/>
                        </a:solidFill>
                        <a:latin typeface="Calibri"/>
                        <a:ea typeface="Calibri"/>
                        <a:cs typeface="Calibri"/>
                        <a:sym typeface="Calibri"/>
                      </a:endParaRPr>
                    </a:p>
                  </a:txBody>
                  <a:tcPr marT="95250" marB="95250" marR="95250" marL="95250" anchor="ctr"/>
                </a:tc>
                <a:tc>
                  <a:txBody>
                    <a:bodyPr/>
                    <a:lstStyle/>
                    <a:p>
                      <a:pPr indent="0" lvl="0" marL="0" rtl="0" algn="l">
                        <a:spcBef>
                          <a:spcPts val="0"/>
                        </a:spcBef>
                        <a:spcAft>
                          <a:spcPts val="900"/>
                        </a:spcAft>
                        <a:buNone/>
                      </a:pPr>
                      <a:r>
                        <a:t/>
                      </a:r>
                      <a:endParaRPr sz="2300">
                        <a:solidFill>
                          <a:schemeClr val="dk1"/>
                        </a:solidFill>
                        <a:highlight>
                          <a:srgbClr val="FFFFFF"/>
                        </a:highlight>
                        <a:latin typeface="Calibri"/>
                        <a:ea typeface="Calibri"/>
                        <a:cs typeface="Calibri"/>
                        <a:sym typeface="Calibri"/>
                      </a:endParaRPr>
                    </a:p>
                  </a:txBody>
                  <a:tcPr marT="95250" marB="95250" marR="95250" marL="95250"/>
                </a:tc>
              </a:tr>
              <a:tr h="3065525">
                <a:tc>
                  <a:txBody>
                    <a:bodyPr/>
                    <a:lstStyle/>
                    <a:p>
                      <a:pPr indent="0" lvl="0" marL="0" marR="0" rtl="0" algn="ctr">
                        <a:lnSpc>
                          <a:spcPct val="100000"/>
                        </a:lnSpc>
                        <a:spcBef>
                          <a:spcPts val="0"/>
                        </a:spcBef>
                        <a:spcAft>
                          <a:spcPts val="0"/>
                        </a:spcAft>
                        <a:buNone/>
                      </a:pPr>
                      <a:r>
                        <a:rPr b="1" lang="en-US" sz="2400">
                          <a:solidFill>
                            <a:schemeClr val="dk1"/>
                          </a:solidFill>
                          <a:latin typeface="Calibri"/>
                          <a:ea typeface="Calibri"/>
                          <a:cs typeface="Calibri"/>
                          <a:sym typeface="Calibri"/>
                        </a:rPr>
                        <a:t>27-28/03/2023</a:t>
                      </a:r>
                      <a:endParaRPr b="1" sz="2400">
                        <a:solidFill>
                          <a:schemeClr val="dk1"/>
                        </a:solidFill>
                        <a:latin typeface="Calibri"/>
                        <a:ea typeface="Calibri"/>
                        <a:cs typeface="Calibri"/>
                        <a:sym typeface="Calibri"/>
                      </a:endParaRPr>
                    </a:p>
                  </a:txBody>
                  <a:tcPr marT="95250" marB="95250" marR="95250" marL="95250" anchor="ctr"/>
                </a:tc>
                <a:tc>
                  <a:txBody>
                    <a:bodyPr/>
                    <a:lstStyle/>
                    <a:p>
                      <a:pPr indent="0" lvl="0" marL="0" marR="0" rtl="0" algn="ctr">
                        <a:lnSpc>
                          <a:spcPct val="100000"/>
                        </a:lnSpc>
                        <a:spcBef>
                          <a:spcPts val="0"/>
                        </a:spcBef>
                        <a:spcAft>
                          <a:spcPts val="0"/>
                        </a:spcAft>
                        <a:buNone/>
                      </a:pPr>
                      <a:r>
                        <a:rPr b="1" lang="en-US" sz="2400">
                          <a:solidFill>
                            <a:schemeClr val="dk1"/>
                          </a:solidFill>
                          <a:latin typeface="Calibri"/>
                          <a:ea typeface="Calibri"/>
                          <a:cs typeface="Calibri"/>
                          <a:sym typeface="Calibri"/>
                        </a:rPr>
                        <a:t>Jornadas estudiantes colegios buenas prácticas SbN y riesgo inundaciones</a:t>
                      </a:r>
                      <a:endParaRPr b="1" sz="2400">
                        <a:solidFill>
                          <a:schemeClr val="dk1"/>
                        </a:solidFill>
                        <a:latin typeface="Calibri"/>
                        <a:ea typeface="Calibri"/>
                        <a:cs typeface="Calibri"/>
                        <a:sym typeface="Calibri"/>
                      </a:endParaRPr>
                    </a:p>
                  </a:txBody>
                  <a:tcPr marT="95250" marB="95250" marR="95250" marL="95250" anchor="ctr"/>
                </a:tc>
                <a:tc>
                  <a:txBody>
                    <a:bodyPr/>
                    <a:lstStyle/>
                    <a:p>
                      <a:pPr indent="0" lvl="0" marL="0" marR="0" rtl="0" algn="ctr">
                        <a:lnSpc>
                          <a:spcPct val="100000"/>
                        </a:lnSpc>
                        <a:spcBef>
                          <a:spcPts val="0"/>
                        </a:spcBef>
                        <a:spcAft>
                          <a:spcPts val="0"/>
                        </a:spcAft>
                        <a:buNone/>
                      </a:pPr>
                      <a:r>
                        <a:rPr b="1" lang="en-US" sz="2400">
                          <a:solidFill>
                            <a:schemeClr val="dk1"/>
                          </a:solidFill>
                          <a:latin typeface="Calibri"/>
                          <a:ea typeface="Calibri"/>
                          <a:cs typeface="Calibri"/>
                          <a:sym typeface="Calibri"/>
                        </a:rPr>
                        <a:t>Visitas</a:t>
                      </a:r>
                      <a:r>
                        <a:rPr lang="en-US" sz="2400">
                          <a:solidFill>
                            <a:schemeClr val="dk1"/>
                          </a:solidFill>
                          <a:latin typeface="Calibri"/>
                          <a:ea typeface="Calibri"/>
                          <a:cs typeface="Calibri"/>
                          <a:sym typeface="Calibri"/>
                        </a:rPr>
                        <a:t> 6 salidas grupos </a:t>
                      </a:r>
                      <a:r>
                        <a:rPr b="1" lang="en-US" sz="2400">
                          <a:solidFill>
                            <a:schemeClr val="dk1"/>
                          </a:solidFill>
                          <a:latin typeface="Calibri"/>
                          <a:ea typeface="Calibri"/>
                          <a:cs typeface="Calibri"/>
                          <a:sym typeface="Calibri"/>
                        </a:rPr>
                        <a:t>150 alumnos</a:t>
                      </a:r>
                      <a:r>
                        <a:rPr lang="en-US" sz="2400">
                          <a:solidFill>
                            <a:schemeClr val="dk1"/>
                          </a:solidFill>
                          <a:latin typeface="Calibri"/>
                          <a:ea typeface="Calibri"/>
                          <a:cs typeface="Calibri"/>
                          <a:sym typeface="Calibri"/>
                        </a:rPr>
                        <a:t>. Paradas: parques, paseo Rúa Río, puente. 8 preguntas: Cambios/ Acciones.</a:t>
                      </a:r>
                      <a:endParaRPr sz="2400">
                        <a:solidFill>
                          <a:schemeClr val="dk1"/>
                        </a:solidFill>
                        <a:latin typeface="Calibri"/>
                        <a:ea typeface="Calibri"/>
                        <a:cs typeface="Calibri"/>
                        <a:sym typeface="Calibri"/>
                      </a:endParaRPr>
                    </a:p>
                    <a:p>
                      <a:pPr indent="0" lvl="0" marL="0" marR="0" rtl="0" algn="ctr">
                        <a:lnSpc>
                          <a:spcPct val="100000"/>
                        </a:lnSpc>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ctr">
                        <a:lnSpc>
                          <a:spcPct val="100000"/>
                        </a:lnSpc>
                        <a:spcBef>
                          <a:spcPts val="0"/>
                        </a:spcBef>
                        <a:spcAft>
                          <a:spcPts val="0"/>
                        </a:spcAft>
                        <a:buNone/>
                      </a:pPr>
                      <a:r>
                        <a:rPr b="1" lang="en-US" sz="2400">
                          <a:solidFill>
                            <a:schemeClr val="dk1"/>
                          </a:solidFill>
                          <a:latin typeface="Calibri"/>
                          <a:ea typeface="Calibri"/>
                          <a:cs typeface="Calibri"/>
                          <a:sym typeface="Calibri"/>
                        </a:rPr>
                        <a:t>Más mobiliario</a:t>
                      </a:r>
                      <a:r>
                        <a:rPr lang="en-US" sz="2400">
                          <a:solidFill>
                            <a:schemeClr val="dk1"/>
                          </a:solidFill>
                          <a:latin typeface="Calibri"/>
                          <a:ea typeface="Calibri"/>
                          <a:cs typeface="Calibri"/>
                          <a:sym typeface="Calibri"/>
                        </a:rPr>
                        <a:t> (bancos, papeleras, pasarelas). Más </a:t>
                      </a:r>
                      <a:r>
                        <a:rPr b="1" lang="en-US" sz="2400">
                          <a:solidFill>
                            <a:schemeClr val="dk1"/>
                          </a:solidFill>
                          <a:latin typeface="Calibri"/>
                          <a:ea typeface="Calibri"/>
                          <a:cs typeface="Calibri"/>
                          <a:sym typeface="Calibri"/>
                        </a:rPr>
                        <a:t>limpieza</a:t>
                      </a:r>
                      <a:r>
                        <a:rPr lang="en-US" sz="2400">
                          <a:solidFill>
                            <a:schemeClr val="dk1"/>
                          </a:solidFill>
                          <a:latin typeface="Calibri"/>
                          <a:ea typeface="Calibri"/>
                          <a:cs typeface="Calibri"/>
                          <a:sym typeface="Calibri"/>
                        </a:rPr>
                        <a:t>, </a:t>
                      </a:r>
                      <a:r>
                        <a:rPr b="1" lang="en-US" sz="2400">
                          <a:solidFill>
                            <a:schemeClr val="dk1"/>
                          </a:solidFill>
                          <a:latin typeface="Calibri"/>
                          <a:ea typeface="Calibri"/>
                          <a:cs typeface="Calibri"/>
                          <a:sym typeface="Calibri"/>
                        </a:rPr>
                        <a:t>árboles</a:t>
                      </a:r>
                      <a:r>
                        <a:rPr lang="en-US" sz="2400">
                          <a:solidFill>
                            <a:schemeClr val="dk1"/>
                          </a:solidFill>
                          <a:latin typeface="Calibri"/>
                          <a:ea typeface="Calibri"/>
                          <a:cs typeface="Calibri"/>
                          <a:sym typeface="Calibri"/>
                        </a:rPr>
                        <a:t> y </a:t>
                      </a:r>
                      <a:r>
                        <a:rPr b="1" lang="en-US" sz="2400">
                          <a:solidFill>
                            <a:schemeClr val="dk1"/>
                          </a:solidFill>
                          <a:latin typeface="Calibri"/>
                          <a:ea typeface="Calibri"/>
                          <a:cs typeface="Calibri"/>
                          <a:sym typeface="Calibri"/>
                        </a:rPr>
                        <a:t>fuentes</a:t>
                      </a:r>
                      <a:r>
                        <a:rPr lang="en-US" sz="2400">
                          <a:solidFill>
                            <a:schemeClr val="dk1"/>
                          </a:solidFill>
                          <a:latin typeface="Calibri"/>
                          <a:ea typeface="Calibri"/>
                          <a:cs typeface="Calibri"/>
                          <a:sym typeface="Calibri"/>
                        </a:rPr>
                        <a:t>. </a:t>
                      </a:r>
                      <a:r>
                        <a:rPr b="1" lang="en-US" sz="2400">
                          <a:solidFill>
                            <a:schemeClr val="dk1"/>
                          </a:solidFill>
                          <a:latin typeface="Calibri"/>
                          <a:ea typeface="Calibri"/>
                          <a:cs typeface="Calibri"/>
                          <a:sym typeface="Calibri"/>
                        </a:rPr>
                        <a:t>Mejora infraestructuras</a:t>
                      </a:r>
                      <a:r>
                        <a:rPr lang="en-US" sz="2400">
                          <a:solidFill>
                            <a:schemeClr val="dk1"/>
                          </a:solidFill>
                          <a:latin typeface="Calibri"/>
                          <a:ea typeface="Calibri"/>
                          <a:cs typeface="Calibri"/>
                          <a:sym typeface="Calibri"/>
                        </a:rPr>
                        <a:t> recreativas, de ocio acuático, juegos. Conexión patrimonio arquitectónico y cultura con patrimonio natural río.</a:t>
                      </a:r>
                      <a:endParaRPr sz="2400">
                        <a:solidFill>
                          <a:schemeClr val="dk1"/>
                        </a:solidFill>
                        <a:latin typeface="Calibri"/>
                        <a:ea typeface="Calibri"/>
                        <a:cs typeface="Calibri"/>
                        <a:sym typeface="Calibri"/>
                      </a:endParaRPr>
                    </a:p>
                    <a:p>
                      <a:pPr indent="0" lvl="0" marL="0" marR="0" rtl="0" algn="ctr">
                        <a:lnSpc>
                          <a:spcPct val="100000"/>
                        </a:lnSpc>
                        <a:spcBef>
                          <a:spcPts val="0"/>
                        </a:spcBef>
                        <a:spcAft>
                          <a:spcPts val="0"/>
                        </a:spcAft>
                        <a:buNone/>
                      </a:pPr>
                      <a:r>
                        <a:rPr b="1" lang="en-US" sz="2400">
                          <a:solidFill>
                            <a:schemeClr val="dk1"/>
                          </a:solidFill>
                          <a:latin typeface="Calibri"/>
                          <a:ea typeface="Calibri"/>
                          <a:cs typeface="Calibri"/>
                          <a:sym typeface="Calibri"/>
                        </a:rPr>
                        <a:t>Mayor concienciación</a:t>
                      </a:r>
                      <a:r>
                        <a:rPr lang="en-US" sz="2400">
                          <a:solidFill>
                            <a:schemeClr val="dk1"/>
                          </a:solidFill>
                          <a:latin typeface="Calibri"/>
                          <a:ea typeface="Calibri"/>
                          <a:cs typeface="Calibri"/>
                          <a:sym typeface="Calibri"/>
                        </a:rPr>
                        <a:t>.</a:t>
                      </a:r>
                      <a:endParaRPr sz="2400">
                        <a:solidFill>
                          <a:schemeClr val="dk1"/>
                        </a:solidFill>
                        <a:latin typeface="Calibri"/>
                        <a:ea typeface="Calibri"/>
                        <a:cs typeface="Calibri"/>
                        <a:sym typeface="Calibri"/>
                      </a:endParaRPr>
                    </a:p>
                    <a:p>
                      <a:pPr indent="0" lvl="0" marL="0" marR="0" rtl="0" algn="ctr">
                        <a:lnSpc>
                          <a:spcPct val="100000"/>
                        </a:lnSpc>
                        <a:spcBef>
                          <a:spcPts val="0"/>
                        </a:spcBef>
                        <a:spcAft>
                          <a:spcPts val="0"/>
                        </a:spcAft>
                        <a:buNone/>
                      </a:pPr>
                      <a:r>
                        <a:t/>
                      </a:r>
                      <a:endParaRPr sz="2400">
                        <a:solidFill>
                          <a:schemeClr val="dk1"/>
                        </a:solidFill>
                        <a:latin typeface="Calibri"/>
                        <a:ea typeface="Calibri"/>
                        <a:cs typeface="Calibri"/>
                        <a:sym typeface="Calibri"/>
                      </a:endParaRPr>
                    </a:p>
                  </a:txBody>
                  <a:tcPr marT="95250" marB="95250" marR="95250" marL="95250" anchor="ctr"/>
                </a:tc>
                <a:tc>
                  <a:txBody>
                    <a:bodyPr/>
                    <a:lstStyle/>
                    <a:p>
                      <a:pPr indent="0" lvl="0" marL="0" marR="0" rtl="0" algn="just">
                        <a:lnSpc>
                          <a:spcPct val="100000"/>
                        </a:lnSpc>
                        <a:spcBef>
                          <a:spcPts val="0"/>
                        </a:spcBef>
                        <a:spcAft>
                          <a:spcPts val="0"/>
                        </a:spcAft>
                        <a:buNone/>
                      </a:pPr>
                      <a:r>
                        <a:t/>
                      </a:r>
                      <a:endParaRPr sz="2400">
                        <a:solidFill>
                          <a:schemeClr val="dk1"/>
                        </a:solidFill>
                        <a:latin typeface="Calibri"/>
                        <a:ea typeface="Calibri"/>
                        <a:cs typeface="Calibri"/>
                        <a:sym typeface="Calibri"/>
                      </a:endParaRPr>
                    </a:p>
                  </a:txBody>
                  <a:tcPr marT="95250" marB="95250" marR="95250" marL="95250" anchor="ctr"/>
                </a:tc>
              </a:tr>
            </a:tbl>
          </a:graphicData>
        </a:graphic>
      </p:graphicFrame>
      <p:pic>
        <p:nvPicPr>
          <p:cNvPr id="571" name="Google Shape;571;p37"/>
          <p:cNvPicPr preferRelativeResize="0"/>
          <p:nvPr/>
        </p:nvPicPr>
        <p:blipFill>
          <a:blip r:embed="rId10">
            <a:alphaModFix/>
          </a:blip>
          <a:stretch>
            <a:fillRect/>
          </a:stretch>
        </p:blipFill>
        <p:spPr>
          <a:xfrm>
            <a:off x="13493306" y="2929875"/>
            <a:ext cx="4419975" cy="2787241"/>
          </a:xfrm>
          <a:prstGeom prst="rect">
            <a:avLst/>
          </a:prstGeom>
          <a:noFill/>
          <a:ln>
            <a:noFill/>
          </a:ln>
        </p:spPr>
      </p:pic>
      <p:pic>
        <p:nvPicPr>
          <p:cNvPr id="572" name="Google Shape;572;p37"/>
          <p:cNvPicPr preferRelativeResize="0"/>
          <p:nvPr/>
        </p:nvPicPr>
        <p:blipFill rotWithShape="1">
          <a:blip r:embed="rId11">
            <a:alphaModFix/>
          </a:blip>
          <a:srcRect b="0" l="0" r="0" t="7278"/>
          <a:stretch/>
        </p:blipFill>
        <p:spPr>
          <a:xfrm>
            <a:off x="13493325" y="6331162"/>
            <a:ext cx="4419938" cy="3057074"/>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6" name="Shape 576"/>
        <p:cNvGrpSpPr/>
        <p:nvPr/>
      </p:nvGrpSpPr>
      <p:grpSpPr>
        <a:xfrm>
          <a:off x="0" y="0"/>
          <a:ext cx="0" cy="0"/>
          <a:chOff x="0" y="0"/>
          <a:chExt cx="0" cy="0"/>
        </a:xfrm>
      </p:grpSpPr>
      <p:grpSp>
        <p:nvGrpSpPr>
          <p:cNvPr id="577" name="Google Shape;577;p38"/>
          <p:cNvGrpSpPr/>
          <p:nvPr/>
        </p:nvGrpSpPr>
        <p:grpSpPr>
          <a:xfrm>
            <a:off x="0" y="9543558"/>
            <a:ext cx="18514316" cy="805317"/>
            <a:chOff x="0" y="6362372"/>
            <a:chExt cx="12342878" cy="536878"/>
          </a:xfrm>
        </p:grpSpPr>
        <p:sp>
          <p:nvSpPr>
            <p:cNvPr id="578" name="Google Shape;578;p38"/>
            <p:cNvSpPr/>
            <p:nvPr/>
          </p:nvSpPr>
          <p:spPr>
            <a:xfrm>
              <a:off x="0" y="6369450"/>
              <a:ext cx="4437900" cy="529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Clr>
                  <a:srgbClr val="000000"/>
                </a:buClr>
                <a:buSzPts val="2100"/>
                <a:buFont typeface="Arial"/>
                <a:buNone/>
              </a:pPr>
              <a:r>
                <a:t/>
              </a:r>
              <a:endParaRPr b="0" i="0" sz="2100" u="none" cap="none" strike="noStrike">
                <a:solidFill>
                  <a:srgbClr val="000000"/>
                </a:solidFill>
                <a:latin typeface="Arial"/>
                <a:ea typeface="Arial"/>
                <a:cs typeface="Arial"/>
                <a:sym typeface="Arial"/>
              </a:endParaRPr>
            </a:p>
          </p:txBody>
        </p:sp>
        <p:pic>
          <p:nvPicPr>
            <p:cNvPr id="579" name="Google Shape;579;p38"/>
            <p:cNvPicPr preferRelativeResize="0"/>
            <p:nvPr/>
          </p:nvPicPr>
          <p:blipFill rotWithShape="1">
            <a:blip r:embed="rId3">
              <a:alphaModFix/>
            </a:blip>
            <a:srcRect b="0" l="0" r="0" t="0"/>
            <a:stretch/>
          </p:blipFill>
          <p:spPr>
            <a:xfrm>
              <a:off x="228600" y="6365677"/>
              <a:ext cx="680350" cy="471810"/>
            </a:xfrm>
            <a:prstGeom prst="rect">
              <a:avLst/>
            </a:prstGeom>
            <a:noFill/>
            <a:ln>
              <a:noFill/>
            </a:ln>
          </p:spPr>
        </p:pic>
        <p:pic>
          <p:nvPicPr>
            <p:cNvPr id="580" name="Google Shape;580;p38"/>
            <p:cNvPicPr preferRelativeResize="0"/>
            <p:nvPr/>
          </p:nvPicPr>
          <p:blipFill rotWithShape="1">
            <a:blip r:embed="rId4">
              <a:alphaModFix/>
            </a:blip>
            <a:srcRect b="0" l="0" r="0" t="0"/>
            <a:stretch/>
          </p:blipFill>
          <p:spPr>
            <a:xfrm>
              <a:off x="1121899" y="6399549"/>
              <a:ext cx="791071" cy="469593"/>
            </a:xfrm>
            <a:prstGeom prst="rect">
              <a:avLst/>
            </a:prstGeom>
            <a:noFill/>
            <a:ln>
              <a:noFill/>
            </a:ln>
          </p:spPr>
        </p:pic>
        <p:pic>
          <p:nvPicPr>
            <p:cNvPr id="581" name="Google Shape;581;p38"/>
            <p:cNvPicPr preferRelativeResize="0"/>
            <p:nvPr/>
          </p:nvPicPr>
          <p:blipFill rotWithShape="1">
            <a:blip r:embed="rId5">
              <a:alphaModFix/>
            </a:blip>
            <a:srcRect b="0" l="0" r="0" t="0"/>
            <a:stretch/>
          </p:blipFill>
          <p:spPr>
            <a:xfrm>
              <a:off x="2022020" y="6416974"/>
              <a:ext cx="1001218" cy="420511"/>
            </a:xfrm>
            <a:prstGeom prst="rect">
              <a:avLst/>
            </a:prstGeom>
            <a:noFill/>
            <a:ln>
              <a:noFill/>
            </a:ln>
          </p:spPr>
        </p:pic>
        <p:pic>
          <p:nvPicPr>
            <p:cNvPr id="582" name="Google Shape;582;p38"/>
            <p:cNvPicPr preferRelativeResize="0"/>
            <p:nvPr/>
          </p:nvPicPr>
          <p:blipFill rotWithShape="1">
            <a:blip r:embed="rId6">
              <a:alphaModFix/>
            </a:blip>
            <a:srcRect b="0" l="0" r="0" t="0"/>
            <a:stretch/>
          </p:blipFill>
          <p:spPr>
            <a:xfrm>
              <a:off x="3087399" y="6416974"/>
              <a:ext cx="677281" cy="408416"/>
            </a:xfrm>
            <a:prstGeom prst="rect">
              <a:avLst/>
            </a:prstGeom>
            <a:noFill/>
            <a:ln>
              <a:noFill/>
            </a:ln>
          </p:spPr>
        </p:pic>
        <p:pic>
          <p:nvPicPr>
            <p:cNvPr id="583" name="Google Shape;583;p38"/>
            <p:cNvPicPr preferRelativeResize="0"/>
            <p:nvPr/>
          </p:nvPicPr>
          <p:blipFill rotWithShape="1">
            <a:blip r:embed="rId7">
              <a:alphaModFix/>
            </a:blip>
            <a:srcRect b="0" l="0" r="7561" t="0"/>
            <a:stretch/>
          </p:blipFill>
          <p:spPr>
            <a:xfrm>
              <a:off x="4293354" y="6362372"/>
              <a:ext cx="8049523" cy="529716"/>
            </a:xfrm>
            <a:prstGeom prst="rect">
              <a:avLst/>
            </a:prstGeom>
            <a:noFill/>
            <a:ln>
              <a:noFill/>
            </a:ln>
          </p:spPr>
        </p:pic>
      </p:grpSp>
      <p:pic>
        <p:nvPicPr>
          <p:cNvPr id="584" name="Google Shape;584;p38"/>
          <p:cNvPicPr preferRelativeResize="0"/>
          <p:nvPr/>
        </p:nvPicPr>
        <p:blipFill rotWithShape="1">
          <a:blip r:embed="rId8">
            <a:alphaModFix/>
          </a:blip>
          <a:srcRect b="85191" l="0" r="84337" t="0"/>
          <a:stretch/>
        </p:blipFill>
        <p:spPr>
          <a:xfrm>
            <a:off x="0" y="0"/>
            <a:ext cx="2219701" cy="1477952"/>
          </a:xfrm>
          <a:prstGeom prst="rect">
            <a:avLst/>
          </a:prstGeom>
          <a:noFill/>
          <a:ln>
            <a:noFill/>
          </a:ln>
        </p:spPr>
      </p:pic>
      <p:pic>
        <p:nvPicPr>
          <p:cNvPr id="585" name="Google Shape;585;p38"/>
          <p:cNvPicPr preferRelativeResize="0"/>
          <p:nvPr/>
        </p:nvPicPr>
        <p:blipFill rotWithShape="1">
          <a:blip r:embed="rId8">
            <a:alphaModFix/>
          </a:blip>
          <a:srcRect b="85191" l="0" r="84337" t="0"/>
          <a:stretch/>
        </p:blipFill>
        <p:spPr>
          <a:xfrm>
            <a:off x="0" y="0"/>
            <a:ext cx="2219701" cy="1477952"/>
          </a:xfrm>
          <a:prstGeom prst="rect">
            <a:avLst/>
          </a:prstGeom>
          <a:noFill/>
          <a:ln>
            <a:noFill/>
          </a:ln>
        </p:spPr>
      </p:pic>
      <p:pic>
        <p:nvPicPr>
          <p:cNvPr id="586" name="Google Shape;586;p38"/>
          <p:cNvPicPr preferRelativeResize="0"/>
          <p:nvPr/>
        </p:nvPicPr>
        <p:blipFill rotWithShape="1">
          <a:blip r:embed="rId9">
            <a:alphaModFix/>
          </a:blip>
          <a:srcRect b="0" l="0" r="0" t="0"/>
          <a:stretch/>
        </p:blipFill>
        <p:spPr>
          <a:xfrm>
            <a:off x="627978" y="188775"/>
            <a:ext cx="1747575" cy="1517775"/>
          </a:xfrm>
          <a:prstGeom prst="rect">
            <a:avLst/>
          </a:prstGeom>
          <a:noFill/>
          <a:ln>
            <a:noFill/>
          </a:ln>
        </p:spPr>
      </p:pic>
      <p:sp>
        <p:nvSpPr>
          <p:cNvPr id="587" name="Google Shape;587;p38"/>
          <p:cNvSpPr/>
          <p:nvPr/>
        </p:nvSpPr>
        <p:spPr>
          <a:xfrm>
            <a:off x="2609813" y="540000"/>
            <a:ext cx="15005700" cy="937800"/>
          </a:xfrm>
          <a:prstGeom prst="homePlate">
            <a:avLst>
              <a:gd fmla="val 50000" name="adj"/>
            </a:avLst>
          </a:prstGeom>
          <a:solidFill>
            <a:srgbClr val="204795"/>
          </a:solidFill>
          <a:ln>
            <a:noFill/>
          </a:ln>
        </p:spPr>
        <p:txBody>
          <a:bodyPr anchorCtr="0" anchor="ctr" bIns="243750" lIns="243750" spcFirstLastPara="1" rIns="243750" wrap="square" tIns="243750">
            <a:noAutofit/>
          </a:bodyPr>
          <a:lstStyle/>
          <a:p>
            <a:pPr indent="0" lvl="0" marL="0" marR="0" rtl="0" algn="l">
              <a:lnSpc>
                <a:spcPct val="100000"/>
              </a:lnSpc>
              <a:spcBef>
                <a:spcPts val="0"/>
              </a:spcBef>
              <a:spcAft>
                <a:spcPts val="0"/>
              </a:spcAft>
              <a:buClr>
                <a:srgbClr val="000000"/>
              </a:buClr>
              <a:buSzPts val="3600"/>
              <a:buFont typeface="Arial"/>
              <a:buNone/>
            </a:pPr>
            <a:r>
              <a:t/>
            </a:r>
            <a:endParaRPr b="0" i="0" sz="3600" u="none" cap="none" strike="noStrike">
              <a:solidFill>
                <a:schemeClr val="dk1"/>
              </a:solidFill>
              <a:latin typeface="Calibri"/>
              <a:ea typeface="Calibri"/>
              <a:cs typeface="Calibri"/>
              <a:sym typeface="Calibri"/>
            </a:endParaRPr>
          </a:p>
        </p:txBody>
      </p:sp>
      <p:sp>
        <p:nvSpPr>
          <p:cNvPr id="588" name="Google Shape;588;p38"/>
          <p:cNvSpPr txBox="1"/>
          <p:nvPr>
            <p:ph idx="4294967295" type="body"/>
          </p:nvPr>
        </p:nvSpPr>
        <p:spPr>
          <a:xfrm>
            <a:off x="3044510" y="766425"/>
            <a:ext cx="14300100" cy="485100"/>
          </a:xfrm>
          <a:prstGeom prst="rect">
            <a:avLst/>
          </a:prstGeom>
          <a:noFill/>
          <a:ln>
            <a:noFill/>
          </a:ln>
        </p:spPr>
        <p:txBody>
          <a:bodyPr anchorCtr="0" anchor="ctr" bIns="182850" lIns="182850" spcFirstLastPara="1" rIns="182850" wrap="square" tIns="182850">
            <a:noAutofit/>
          </a:bodyPr>
          <a:lstStyle/>
          <a:p>
            <a:pPr indent="0" lvl="0" marL="0" rtl="0" algn="l">
              <a:lnSpc>
                <a:spcPct val="100000"/>
              </a:lnSpc>
              <a:spcBef>
                <a:spcPts val="0"/>
              </a:spcBef>
              <a:spcAft>
                <a:spcPts val="0"/>
              </a:spcAft>
              <a:buClr>
                <a:schemeClr val="lt1"/>
              </a:buClr>
              <a:buSzPts val="4200"/>
              <a:buNone/>
            </a:pPr>
            <a:r>
              <a:rPr lang="en-US" sz="4400">
                <a:solidFill>
                  <a:schemeClr val="lt1"/>
                </a:solidFill>
              </a:rPr>
              <a:t>ACTIVIDADES PARTICIPATIVAS - Jornadas Voluntariado </a:t>
            </a:r>
            <a:endParaRPr sz="4400">
              <a:solidFill>
                <a:schemeClr val="lt1"/>
              </a:solidFill>
            </a:endParaRPr>
          </a:p>
        </p:txBody>
      </p:sp>
      <p:graphicFrame>
        <p:nvGraphicFramePr>
          <p:cNvPr id="589" name="Google Shape;589;p38"/>
          <p:cNvGraphicFramePr/>
          <p:nvPr/>
        </p:nvGraphicFramePr>
        <p:xfrm>
          <a:off x="303956" y="1934869"/>
          <a:ext cx="3000000" cy="3000000"/>
        </p:xfrm>
        <a:graphic>
          <a:graphicData uri="http://schemas.openxmlformats.org/drawingml/2006/table">
            <a:tbl>
              <a:tblPr>
                <a:noFill/>
                <a:tableStyleId>{32DCBDFE-4A63-47DB-AF8D-0D16C70365F8}</a:tableStyleId>
              </a:tblPr>
              <a:tblGrid>
                <a:gridCol w="1694100"/>
                <a:gridCol w="2134725"/>
                <a:gridCol w="8389400"/>
                <a:gridCol w="5093375"/>
              </a:tblGrid>
              <a:tr h="637575">
                <a:tc>
                  <a:txBody>
                    <a:bodyPr/>
                    <a:lstStyle/>
                    <a:p>
                      <a:pPr indent="0" lvl="0" marL="0" marR="0" rtl="0" algn="ctr">
                        <a:lnSpc>
                          <a:spcPct val="100000"/>
                        </a:lnSpc>
                        <a:spcBef>
                          <a:spcPts val="0"/>
                        </a:spcBef>
                        <a:spcAft>
                          <a:spcPts val="0"/>
                        </a:spcAft>
                        <a:buNone/>
                      </a:pPr>
                      <a:r>
                        <a:rPr b="1" lang="en-US" sz="2600">
                          <a:solidFill>
                            <a:schemeClr val="dk1"/>
                          </a:solidFill>
                          <a:latin typeface="Calibri"/>
                          <a:ea typeface="Calibri"/>
                          <a:cs typeface="Calibri"/>
                          <a:sym typeface="Calibri"/>
                        </a:rPr>
                        <a:t>Fecha</a:t>
                      </a:r>
                      <a:endParaRPr b="1" sz="2600">
                        <a:solidFill>
                          <a:schemeClr val="dk1"/>
                        </a:solidFill>
                        <a:latin typeface="Calibri"/>
                        <a:ea typeface="Calibri"/>
                        <a:cs typeface="Calibri"/>
                        <a:sym typeface="Calibri"/>
                      </a:endParaRPr>
                    </a:p>
                  </a:txBody>
                  <a:tcPr marT="95250" marB="95250" marR="95250" marL="95250">
                    <a:solidFill>
                      <a:srgbClr val="CFE2F3"/>
                    </a:solidFill>
                  </a:tcPr>
                </a:tc>
                <a:tc>
                  <a:txBody>
                    <a:bodyPr/>
                    <a:lstStyle/>
                    <a:p>
                      <a:pPr indent="0" lvl="0" marL="0" marR="0" rtl="0" algn="ctr">
                        <a:lnSpc>
                          <a:spcPct val="100000"/>
                        </a:lnSpc>
                        <a:spcBef>
                          <a:spcPts val="0"/>
                        </a:spcBef>
                        <a:spcAft>
                          <a:spcPts val="0"/>
                        </a:spcAft>
                        <a:buNone/>
                      </a:pPr>
                      <a:r>
                        <a:rPr b="1" lang="en-US" sz="2600">
                          <a:solidFill>
                            <a:schemeClr val="dk1"/>
                          </a:solidFill>
                          <a:latin typeface="Calibri"/>
                          <a:ea typeface="Calibri"/>
                          <a:cs typeface="Calibri"/>
                          <a:sym typeface="Calibri"/>
                        </a:rPr>
                        <a:t>Título</a:t>
                      </a:r>
                      <a:endParaRPr b="1" sz="2600">
                        <a:solidFill>
                          <a:schemeClr val="dk1"/>
                        </a:solidFill>
                        <a:latin typeface="Calibri"/>
                        <a:ea typeface="Calibri"/>
                        <a:cs typeface="Calibri"/>
                        <a:sym typeface="Calibri"/>
                      </a:endParaRPr>
                    </a:p>
                  </a:txBody>
                  <a:tcPr marT="95250" marB="95250" marR="95250" marL="95250">
                    <a:solidFill>
                      <a:srgbClr val="CFE2F3"/>
                    </a:solidFill>
                  </a:tcPr>
                </a:tc>
                <a:tc>
                  <a:txBody>
                    <a:bodyPr/>
                    <a:lstStyle/>
                    <a:p>
                      <a:pPr indent="0" lvl="0" marL="0" marR="0" rtl="0" algn="ctr">
                        <a:lnSpc>
                          <a:spcPct val="100000"/>
                        </a:lnSpc>
                        <a:spcBef>
                          <a:spcPts val="0"/>
                        </a:spcBef>
                        <a:spcAft>
                          <a:spcPts val="0"/>
                        </a:spcAft>
                        <a:buNone/>
                      </a:pPr>
                      <a:r>
                        <a:rPr b="1" lang="en-US" sz="2600">
                          <a:solidFill>
                            <a:schemeClr val="dk1"/>
                          </a:solidFill>
                          <a:latin typeface="Calibri"/>
                          <a:ea typeface="Calibri"/>
                          <a:cs typeface="Calibri"/>
                          <a:sym typeface="Calibri"/>
                        </a:rPr>
                        <a:t>Resumen /Conclusiones</a:t>
                      </a:r>
                      <a:endParaRPr b="1" sz="2600">
                        <a:solidFill>
                          <a:schemeClr val="dk1"/>
                        </a:solidFill>
                        <a:latin typeface="Calibri"/>
                        <a:ea typeface="Calibri"/>
                        <a:cs typeface="Calibri"/>
                        <a:sym typeface="Calibri"/>
                      </a:endParaRPr>
                    </a:p>
                  </a:txBody>
                  <a:tcPr marT="95250" marB="95250" marR="95250" marL="95250">
                    <a:solidFill>
                      <a:srgbClr val="CFE2F3"/>
                    </a:solidFill>
                  </a:tcPr>
                </a:tc>
                <a:tc>
                  <a:txBody>
                    <a:bodyPr/>
                    <a:lstStyle/>
                    <a:p>
                      <a:pPr indent="0" lvl="0" marL="0" marR="0" rtl="0" algn="ctr">
                        <a:lnSpc>
                          <a:spcPct val="100000"/>
                        </a:lnSpc>
                        <a:spcBef>
                          <a:spcPts val="0"/>
                        </a:spcBef>
                        <a:spcAft>
                          <a:spcPts val="0"/>
                        </a:spcAft>
                        <a:buNone/>
                      </a:pPr>
                      <a:r>
                        <a:rPr b="1" lang="en-US" sz="2600">
                          <a:solidFill>
                            <a:schemeClr val="dk1"/>
                          </a:solidFill>
                          <a:latin typeface="Calibri"/>
                          <a:ea typeface="Calibri"/>
                          <a:cs typeface="Calibri"/>
                          <a:sym typeface="Calibri"/>
                        </a:rPr>
                        <a:t>Foto</a:t>
                      </a:r>
                      <a:endParaRPr b="1" sz="2600">
                        <a:solidFill>
                          <a:schemeClr val="dk1"/>
                        </a:solidFill>
                        <a:latin typeface="Calibri"/>
                        <a:ea typeface="Calibri"/>
                        <a:cs typeface="Calibri"/>
                        <a:sym typeface="Calibri"/>
                      </a:endParaRPr>
                    </a:p>
                  </a:txBody>
                  <a:tcPr marT="95250" marB="95250" marR="95250" marL="95250">
                    <a:solidFill>
                      <a:srgbClr val="CFE2F3"/>
                    </a:solidFill>
                  </a:tcPr>
                </a:tc>
              </a:tr>
              <a:tr h="1940000">
                <a:tc>
                  <a:txBody>
                    <a:bodyPr/>
                    <a:lstStyle/>
                    <a:p>
                      <a:pPr indent="0" lvl="0" marL="0" rtl="0" algn="ctr">
                        <a:spcBef>
                          <a:spcPts val="0"/>
                        </a:spcBef>
                        <a:spcAft>
                          <a:spcPts val="0"/>
                        </a:spcAft>
                        <a:buNone/>
                      </a:pPr>
                      <a:r>
                        <a:t/>
                      </a:r>
                      <a:endParaRPr b="1" sz="2100"/>
                    </a:p>
                    <a:p>
                      <a:pPr indent="0" lvl="0" marL="0" rtl="0" algn="ctr">
                        <a:spcBef>
                          <a:spcPts val="0"/>
                        </a:spcBef>
                        <a:spcAft>
                          <a:spcPts val="0"/>
                        </a:spcAft>
                        <a:buNone/>
                      </a:pPr>
                      <a:r>
                        <a:t/>
                      </a:r>
                      <a:endParaRPr b="1" sz="2100"/>
                    </a:p>
                    <a:p>
                      <a:pPr indent="0" lvl="0" marL="0" rtl="0" algn="ctr">
                        <a:spcBef>
                          <a:spcPts val="0"/>
                        </a:spcBef>
                        <a:spcAft>
                          <a:spcPts val="0"/>
                        </a:spcAft>
                        <a:buNone/>
                      </a:pPr>
                      <a:r>
                        <a:rPr b="1" lang="en-US" sz="2100"/>
                        <a:t>18/03/2023</a:t>
                      </a:r>
                      <a:endParaRPr b="1" sz="2100"/>
                    </a:p>
                    <a:p>
                      <a:pPr indent="0" lvl="0" marL="0" rtl="0" algn="ctr">
                        <a:spcBef>
                          <a:spcPts val="0"/>
                        </a:spcBef>
                        <a:spcAft>
                          <a:spcPts val="0"/>
                        </a:spcAft>
                        <a:buNone/>
                      </a:pPr>
                      <a:r>
                        <a:t/>
                      </a:r>
                      <a:endParaRPr b="1" sz="2100"/>
                    </a:p>
                    <a:p>
                      <a:pPr indent="0" lvl="0" marL="0" rtl="0" algn="ctr">
                        <a:spcBef>
                          <a:spcPts val="0"/>
                        </a:spcBef>
                        <a:spcAft>
                          <a:spcPts val="0"/>
                        </a:spcAft>
                        <a:buNone/>
                      </a:pPr>
                      <a:r>
                        <a:t/>
                      </a:r>
                      <a:endParaRPr b="1" sz="2100"/>
                    </a:p>
                  </a:txBody>
                  <a:tcPr marT="95250" marB="95250" marR="95250" marL="95250" anchor="ctr"/>
                </a:tc>
                <a:tc rowSpan="3">
                  <a:txBody>
                    <a:bodyPr/>
                    <a:lstStyle/>
                    <a:p>
                      <a:pPr indent="0" lvl="0" marL="0" rtl="0" algn="ctr">
                        <a:spcBef>
                          <a:spcPts val="0"/>
                        </a:spcBef>
                        <a:spcAft>
                          <a:spcPts val="0"/>
                        </a:spcAft>
                        <a:buNone/>
                      </a:pPr>
                      <a:r>
                        <a:rPr b="1" lang="en-US" sz="2400">
                          <a:solidFill>
                            <a:schemeClr val="dk1"/>
                          </a:solidFill>
                          <a:latin typeface="Calibri"/>
                          <a:ea typeface="Calibri"/>
                          <a:cs typeface="Calibri"/>
                          <a:sym typeface="Calibri"/>
                        </a:rPr>
                        <a:t>Jornadas Voluntariado Ambiental</a:t>
                      </a:r>
                      <a:endParaRPr b="1" sz="2100"/>
                    </a:p>
                  </a:txBody>
                  <a:tcPr marT="95250" marB="95250" marR="95250" marL="95250" anchor="ctr"/>
                </a:tc>
                <a:tc rowSpan="3">
                  <a:txBody>
                    <a:bodyPr/>
                    <a:lstStyle/>
                    <a:p>
                      <a:pPr indent="0" lvl="0" marL="0" rtl="0" algn="ctr">
                        <a:spcBef>
                          <a:spcPts val="0"/>
                        </a:spcBef>
                        <a:spcAft>
                          <a:spcPts val="0"/>
                        </a:spcAft>
                        <a:buNone/>
                      </a:pPr>
                      <a:r>
                        <a:t/>
                      </a:r>
                      <a:endParaRPr sz="2400">
                        <a:solidFill>
                          <a:schemeClr val="dk1"/>
                        </a:solidFill>
                        <a:latin typeface="Calibri"/>
                        <a:ea typeface="Calibri"/>
                        <a:cs typeface="Calibri"/>
                        <a:sym typeface="Calibri"/>
                      </a:endParaRPr>
                    </a:p>
                    <a:p>
                      <a:pPr indent="0" lvl="0" marL="0" rtl="0" algn="ctr">
                        <a:spcBef>
                          <a:spcPts val="0"/>
                        </a:spcBef>
                        <a:spcAft>
                          <a:spcPts val="0"/>
                        </a:spcAft>
                        <a:buNone/>
                      </a:pPr>
                      <a:r>
                        <a:t/>
                      </a:r>
                      <a:endParaRPr sz="2400">
                        <a:solidFill>
                          <a:schemeClr val="dk1"/>
                        </a:solidFill>
                        <a:latin typeface="Calibri"/>
                        <a:ea typeface="Calibri"/>
                        <a:cs typeface="Calibri"/>
                        <a:sym typeface="Calibri"/>
                      </a:endParaRPr>
                    </a:p>
                    <a:p>
                      <a:pPr indent="0" lvl="0" marL="0" rtl="0" algn="l">
                        <a:spcBef>
                          <a:spcPts val="0"/>
                        </a:spcBef>
                        <a:spcAft>
                          <a:spcPts val="0"/>
                        </a:spcAft>
                        <a:buNone/>
                      </a:pPr>
                      <a:r>
                        <a:t/>
                      </a:r>
                      <a:endParaRPr sz="2400">
                        <a:solidFill>
                          <a:schemeClr val="dk1"/>
                        </a:solidFill>
                        <a:latin typeface="Calibri"/>
                        <a:ea typeface="Calibri"/>
                        <a:cs typeface="Calibri"/>
                        <a:sym typeface="Calibri"/>
                      </a:endParaRPr>
                    </a:p>
                    <a:p>
                      <a:pPr indent="0" lvl="0" marL="0" rtl="0" algn="ctr">
                        <a:spcBef>
                          <a:spcPts val="0"/>
                        </a:spcBef>
                        <a:spcAft>
                          <a:spcPts val="0"/>
                        </a:spcAft>
                        <a:buNone/>
                      </a:pPr>
                      <a:r>
                        <a:t/>
                      </a:r>
                      <a:endParaRPr sz="2400">
                        <a:solidFill>
                          <a:schemeClr val="dk1"/>
                        </a:solidFill>
                        <a:latin typeface="Calibri"/>
                        <a:ea typeface="Calibri"/>
                        <a:cs typeface="Calibri"/>
                        <a:sym typeface="Calibri"/>
                      </a:endParaRPr>
                    </a:p>
                    <a:p>
                      <a:pPr indent="0" lvl="0" marL="0" rtl="0" algn="ctr">
                        <a:spcBef>
                          <a:spcPts val="0"/>
                        </a:spcBef>
                        <a:spcAft>
                          <a:spcPts val="0"/>
                        </a:spcAft>
                        <a:buNone/>
                      </a:pPr>
                      <a:r>
                        <a:t/>
                      </a:r>
                      <a:endParaRPr b="1" sz="2400">
                        <a:solidFill>
                          <a:schemeClr val="dk1"/>
                        </a:solidFill>
                        <a:latin typeface="Calibri"/>
                        <a:ea typeface="Calibri"/>
                        <a:cs typeface="Calibri"/>
                        <a:sym typeface="Calibri"/>
                      </a:endParaRPr>
                    </a:p>
                    <a:p>
                      <a:pPr indent="0" lvl="0" marL="0" rtl="0" algn="ctr">
                        <a:spcBef>
                          <a:spcPts val="0"/>
                        </a:spcBef>
                        <a:spcAft>
                          <a:spcPts val="0"/>
                        </a:spcAft>
                        <a:buNone/>
                      </a:pPr>
                      <a:r>
                        <a:t/>
                      </a:r>
                      <a:endParaRPr b="1" sz="2400">
                        <a:solidFill>
                          <a:schemeClr val="dk1"/>
                        </a:solidFill>
                        <a:latin typeface="Calibri"/>
                        <a:ea typeface="Calibri"/>
                        <a:cs typeface="Calibri"/>
                        <a:sym typeface="Calibri"/>
                      </a:endParaRPr>
                    </a:p>
                    <a:p>
                      <a:pPr indent="0" lvl="0" marL="0" rtl="0" algn="ctr">
                        <a:spcBef>
                          <a:spcPts val="0"/>
                        </a:spcBef>
                        <a:spcAft>
                          <a:spcPts val="0"/>
                        </a:spcAft>
                        <a:buNone/>
                      </a:pPr>
                      <a:r>
                        <a:rPr b="1" lang="en-US" sz="2400">
                          <a:solidFill>
                            <a:schemeClr val="dk1"/>
                          </a:solidFill>
                          <a:latin typeface="Calibri"/>
                          <a:ea typeface="Calibri"/>
                          <a:cs typeface="Calibri"/>
                          <a:sym typeface="Calibri"/>
                        </a:rPr>
                        <a:t>Recuperación del Antiguo Canal Macías Picavea</a:t>
                      </a:r>
                      <a:r>
                        <a:rPr lang="en-US" sz="2400">
                          <a:solidFill>
                            <a:schemeClr val="dk1"/>
                          </a:solidFill>
                          <a:latin typeface="Calibri"/>
                          <a:ea typeface="Calibri"/>
                          <a:cs typeface="Calibri"/>
                          <a:sym typeface="Calibri"/>
                        </a:rPr>
                        <a:t>. Labores voluntarias de limpieza del canal.</a:t>
                      </a:r>
                      <a:endParaRPr sz="2400">
                        <a:solidFill>
                          <a:schemeClr val="dk1"/>
                        </a:solidFill>
                        <a:latin typeface="Calibri"/>
                        <a:ea typeface="Calibri"/>
                        <a:cs typeface="Calibri"/>
                        <a:sym typeface="Calibri"/>
                      </a:endParaRPr>
                    </a:p>
                    <a:p>
                      <a:pPr indent="0" lvl="0" marL="0" rtl="0" algn="ctr">
                        <a:spcBef>
                          <a:spcPts val="0"/>
                        </a:spcBef>
                        <a:spcAft>
                          <a:spcPts val="0"/>
                        </a:spcAft>
                        <a:buNone/>
                      </a:pPr>
                      <a:r>
                        <a:t/>
                      </a:r>
                      <a:endParaRPr sz="2400">
                        <a:solidFill>
                          <a:schemeClr val="dk1"/>
                        </a:solidFill>
                        <a:latin typeface="Calibri"/>
                        <a:ea typeface="Calibri"/>
                        <a:cs typeface="Calibri"/>
                        <a:sym typeface="Calibri"/>
                      </a:endParaRPr>
                    </a:p>
                    <a:p>
                      <a:pPr indent="0" lvl="0" marL="114300" rtl="0" algn="ctr">
                        <a:spcBef>
                          <a:spcPts val="0"/>
                        </a:spcBef>
                        <a:spcAft>
                          <a:spcPts val="0"/>
                        </a:spcAft>
                        <a:buNone/>
                      </a:pPr>
                      <a:r>
                        <a:rPr lang="en-US" sz="2400">
                          <a:solidFill>
                            <a:schemeClr val="dk1"/>
                          </a:solidFill>
                          <a:latin typeface="Calibri"/>
                          <a:ea typeface="Calibri"/>
                          <a:cs typeface="Calibri"/>
                          <a:sym typeface="Calibri"/>
                        </a:rPr>
                        <a:t>Mayor </a:t>
                      </a:r>
                      <a:r>
                        <a:rPr b="1" lang="en-US" sz="2400">
                          <a:solidFill>
                            <a:schemeClr val="dk1"/>
                          </a:solidFill>
                          <a:latin typeface="Calibri"/>
                          <a:ea typeface="Calibri"/>
                          <a:cs typeface="Calibri"/>
                          <a:sym typeface="Calibri"/>
                        </a:rPr>
                        <a:t>sensibilización, concienciación y compromiso ciudadano</a:t>
                      </a:r>
                      <a:r>
                        <a:rPr lang="en-US" sz="2400">
                          <a:solidFill>
                            <a:schemeClr val="dk1"/>
                          </a:solidFill>
                          <a:latin typeface="Calibri"/>
                          <a:ea typeface="Calibri"/>
                          <a:cs typeface="Calibri"/>
                          <a:sym typeface="Calibri"/>
                        </a:rPr>
                        <a:t> con el patrimonio natural que es de todos. </a:t>
                      </a:r>
                      <a:endParaRPr sz="2400">
                        <a:solidFill>
                          <a:schemeClr val="dk1"/>
                        </a:solidFill>
                        <a:latin typeface="Calibri"/>
                        <a:ea typeface="Calibri"/>
                        <a:cs typeface="Calibri"/>
                        <a:sym typeface="Calibri"/>
                      </a:endParaRPr>
                    </a:p>
                    <a:p>
                      <a:pPr indent="0" lvl="0" marL="0" rtl="0" algn="ctr">
                        <a:spcBef>
                          <a:spcPts val="0"/>
                        </a:spcBef>
                        <a:spcAft>
                          <a:spcPts val="0"/>
                        </a:spcAft>
                        <a:buNone/>
                      </a:pPr>
                      <a:r>
                        <a:t/>
                      </a:r>
                      <a:endParaRPr sz="2400">
                        <a:solidFill>
                          <a:schemeClr val="dk1"/>
                        </a:solidFill>
                        <a:latin typeface="Calibri"/>
                        <a:ea typeface="Calibri"/>
                        <a:cs typeface="Calibri"/>
                        <a:sym typeface="Calibri"/>
                      </a:endParaRPr>
                    </a:p>
                    <a:p>
                      <a:pPr indent="0" lvl="0" marL="0" rtl="0" algn="ctr">
                        <a:spcBef>
                          <a:spcPts val="0"/>
                        </a:spcBef>
                        <a:spcAft>
                          <a:spcPts val="0"/>
                        </a:spcAft>
                        <a:buNone/>
                      </a:pPr>
                      <a:r>
                        <a:t/>
                      </a:r>
                      <a:endParaRPr sz="2400">
                        <a:solidFill>
                          <a:schemeClr val="dk1"/>
                        </a:solidFill>
                        <a:latin typeface="Calibri"/>
                        <a:ea typeface="Calibri"/>
                        <a:cs typeface="Calibri"/>
                        <a:sym typeface="Calibri"/>
                      </a:endParaRPr>
                    </a:p>
                    <a:p>
                      <a:pPr indent="0" lvl="0" marL="0" rtl="0" algn="ctr">
                        <a:spcBef>
                          <a:spcPts val="0"/>
                        </a:spcBef>
                        <a:spcAft>
                          <a:spcPts val="0"/>
                        </a:spcAft>
                        <a:buNone/>
                      </a:pPr>
                      <a:r>
                        <a:t/>
                      </a:r>
                      <a:endParaRPr sz="2400">
                        <a:solidFill>
                          <a:schemeClr val="dk1"/>
                        </a:solidFill>
                        <a:latin typeface="Calibri"/>
                        <a:ea typeface="Calibri"/>
                        <a:cs typeface="Calibri"/>
                        <a:sym typeface="Calibri"/>
                      </a:endParaRPr>
                    </a:p>
                    <a:p>
                      <a:pPr indent="0" lvl="0" marL="0" rtl="0" algn="ctr">
                        <a:spcBef>
                          <a:spcPts val="0"/>
                        </a:spcBef>
                        <a:spcAft>
                          <a:spcPts val="0"/>
                        </a:spcAft>
                        <a:buNone/>
                      </a:pPr>
                      <a:r>
                        <a:t/>
                      </a:r>
                      <a:endParaRPr sz="2400">
                        <a:solidFill>
                          <a:schemeClr val="dk1"/>
                        </a:solidFill>
                        <a:latin typeface="Calibri"/>
                        <a:ea typeface="Calibri"/>
                        <a:cs typeface="Calibri"/>
                        <a:sym typeface="Calibri"/>
                      </a:endParaRPr>
                    </a:p>
                    <a:p>
                      <a:pPr indent="0" lvl="0" marL="0" rtl="0" algn="l">
                        <a:spcBef>
                          <a:spcPts val="0"/>
                        </a:spcBef>
                        <a:spcAft>
                          <a:spcPts val="0"/>
                        </a:spcAft>
                        <a:buNone/>
                      </a:pPr>
                      <a:r>
                        <a:t/>
                      </a:r>
                      <a:endParaRPr sz="2400">
                        <a:solidFill>
                          <a:schemeClr val="dk1"/>
                        </a:solidFill>
                        <a:latin typeface="Calibri"/>
                        <a:ea typeface="Calibri"/>
                        <a:cs typeface="Calibri"/>
                        <a:sym typeface="Calibri"/>
                      </a:endParaRPr>
                    </a:p>
                  </a:txBody>
                  <a:tcPr marT="95250" marB="95250" marR="95250" marL="95250" anchor="ctr"/>
                </a:tc>
                <a:tc rowSpan="3">
                  <a:txBody>
                    <a:bodyPr/>
                    <a:lstStyle/>
                    <a:p>
                      <a:pPr indent="0" lvl="0" marL="0" rtl="0" algn="l">
                        <a:spcBef>
                          <a:spcPts val="0"/>
                        </a:spcBef>
                        <a:spcAft>
                          <a:spcPts val="900"/>
                        </a:spcAft>
                        <a:buNone/>
                      </a:pPr>
                      <a:r>
                        <a:t/>
                      </a:r>
                      <a:endParaRPr b="1" sz="2300">
                        <a:solidFill>
                          <a:schemeClr val="dk1"/>
                        </a:solidFill>
                        <a:highlight>
                          <a:srgbClr val="FFFFFF"/>
                        </a:highlight>
                        <a:latin typeface="Calibri"/>
                        <a:ea typeface="Calibri"/>
                        <a:cs typeface="Calibri"/>
                        <a:sym typeface="Calibri"/>
                      </a:endParaRPr>
                    </a:p>
                  </a:txBody>
                  <a:tcPr marT="95250" marB="95250" marR="95250" marL="95250"/>
                </a:tc>
              </a:tr>
              <a:tr h="1940000">
                <a:tc>
                  <a:txBody>
                    <a:bodyPr/>
                    <a:lstStyle/>
                    <a:p>
                      <a:pPr indent="0" lvl="0" marL="0" rtl="0" algn="ctr">
                        <a:spcBef>
                          <a:spcPts val="0"/>
                        </a:spcBef>
                        <a:spcAft>
                          <a:spcPts val="0"/>
                        </a:spcAft>
                        <a:buNone/>
                      </a:pPr>
                      <a:r>
                        <a:t/>
                      </a:r>
                      <a:endParaRPr b="1" sz="2100"/>
                    </a:p>
                    <a:p>
                      <a:pPr indent="0" lvl="0" marL="0" rtl="0" algn="ctr">
                        <a:spcBef>
                          <a:spcPts val="0"/>
                        </a:spcBef>
                        <a:spcAft>
                          <a:spcPts val="0"/>
                        </a:spcAft>
                        <a:buNone/>
                      </a:pPr>
                      <a:r>
                        <a:t/>
                      </a:r>
                      <a:endParaRPr b="1" sz="2100"/>
                    </a:p>
                    <a:p>
                      <a:pPr indent="0" lvl="0" marL="0" rtl="0" algn="ctr">
                        <a:spcBef>
                          <a:spcPts val="0"/>
                        </a:spcBef>
                        <a:spcAft>
                          <a:spcPts val="0"/>
                        </a:spcAft>
                        <a:buNone/>
                      </a:pPr>
                      <a:r>
                        <a:rPr b="1" lang="en-US" sz="2100"/>
                        <a:t>22/04/2023</a:t>
                      </a:r>
                      <a:endParaRPr b="1" sz="2100"/>
                    </a:p>
                    <a:p>
                      <a:pPr indent="0" lvl="0" marL="0" rtl="0" algn="ctr">
                        <a:spcBef>
                          <a:spcPts val="0"/>
                        </a:spcBef>
                        <a:spcAft>
                          <a:spcPts val="0"/>
                        </a:spcAft>
                        <a:buNone/>
                      </a:pPr>
                      <a:r>
                        <a:t/>
                      </a:r>
                      <a:endParaRPr b="1" sz="2100"/>
                    </a:p>
                    <a:p>
                      <a:pPr indent="0" lvl="0" marL="0" rtl="0" algn="ctr">
                        <a:spcBef>
                          <a:spcPts val="0"/>
                        </a:spcBef>
                        <a:spcAft>
                          <a:spcPts val="0"/>
                        </a:spcAft>
                        <a:buNone/>
                      </a:pPr>
                      <a:r>
                        <a:t/>
                      </a:r>
                      <a:endParaRPr b="1" sz="2100"/>
                    </a:p>
                  </a:txBody>
                  <a:tcPr marT="95250" marB="95250" marR="95250" marL="95250" anchor="ctr"/>
                </a:tc>
                <a:tc vMerge="1"/>
                <a:tc vMerge="1"/>
                <a:tc vMerge="1"/>
              </a:tr>
              <a:tr h="2240150">
                <a:tc>
                  <a:txBody>
                    <a:bodyPr/>
                    <a:lstStyle/>
                    <a:p>
                      <a:pPr indent="0" lvl="0" marL="0" rtl="0" algn="ctr">
                        <a:spcBef>
                          <a:spcPts val="0"/>
                        </a:spcBef>
                        <a:spcAft>
                          <a:spcPts val="0"/>
                        </a:spcAft>
                        <a:buNone/>
                      </a:pPr>
                      <a:r>
                        <a:rPr b="1" lang="en-US" sz="2100"/>
                        <a:t>06/05/2023</a:t>
                      </a:r>
                      <a:endParaRPr b="1" sz="2100"/>
                    </a:p>
                  </a:txBody>
                  <a:tcPr marT="95250" marB="95250" marR="95250" marL="95250" anchor="ctr"/>
                </a:tc>
                <a:tc vMerge="1"/>
                <a:tc vMerge="1"/>
                <a:tc vMerge="1"/>
              </a:tr>
            </a:tbl>
          </a:graphicData>
        </a:graphic>
      </p:graphicFrame>
      <p:pic>
        <p:nvPicPr>
          <p:cNvPr id="590" name="Google Shape;590;p38"/>
          <p:cNvPicPr preferRelativeResize="0"/>
          <p:nvPr/>
        </p:nvPicPr>
        <p:blipFill>
          <a:blip r:embed="rId10">
            <a:alphaModFix/>
          </a:blip>
          <a:stretch>
            <a:fillRect/>
          </a:stretch>
        </p:blipFill>
        <p:spPr>
          <a:xfrm>
            <a:off x="13042200" y="2733606"/>
            <a:ext cx="4116188" cy="2909738"/>
          </a:xfrm>
          <a:prstGeom prst="rect">
            <a:avLst/>
          </a:prstGeom>
          <a:noFill/>
          <a:ln>
            <a:noFill/>
          </a:ln>
        </p:spPr>
      </p:pic>
      <p:pic>
        <p:nvPicPr>
          <p:cNvPr id="591" name="Google Shape;591;p38"/>
          <p:cNvPicPr preferRelativeResize="0"/>
          <p:nvPr/>
        </p:nvPicPr>
        <p:blipFill rotWithShape="1">
          <a:blip r:embed="rId11">
            <a:alphaModFix/>
          </a:blip>
          <a:srcRect b="14148" l="0" r="0" t="0"/>
          <a:stretch/>
        </p:blipFill>
        <p:spPr>
          <a:xfrm>
            <a:off x="13042200" y="5794463"/>
            <a:ext cx="4116187" cy="2741475"/>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5" name="Shape 595"/>
        <p:cNvGrpSpPr/>
        <p:nvPr/>
      </p:nvGrpSpPr>
      <p:grpSpPr>
        <a:xfrm>
          <a:off x="0" y="0"/>
          <a:ext cx="0" cy="0"/>
          <a:chOff x="0" y="0"/>
          <a:chExt cx="0" cy="0"/>
        </a:xfrm>
      </p:grpSpPr>
      <p:grpSp>
        <p:nvGrpSpPr>
          <p:cNvPr id="596" name="Google Shape;596;p39"/>
          <p:cNvGrpSpPr/>
          <p:nvPr/>
        </p:nvGrpSpPr>
        <p:grpSpPr>
          <a:xfrm>
            <a:off x="0" y="9543558"/>
            <a:ext cx="18514316" cy="805317"/>
            <a:chOff x="0" y="6362372"/>
            <a:chExt cx="12342878" cy="536878"/>
          </a:xfrm>
        </p:grpSpPr>
        <p:sp>
          <p:nvSpPr>
            <p:cNvPr id="597" name="Google Shape;597;p39"/>
            <p:cNvSpPr/>
            <p:nvPr/>
          </p:nvSpPr>
          <p:spPr>
            <a:xfrm>
              <a:off x="0" y="6369450"/>
              <a:ext cx="4437900" cy="529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Clr>
                  <a:srgbClr val="000000"/>
                </a:buClr>
                <a:buSzPts val="2100"/>
                <a:buFont typeface="Arial"/>
                <a:buNone/>
              </a:pPr>
              <a:r>
                <a:t/>
              </a:r>
              <a:endParaRPr b="0" i="0" sz="2100" u="none" cap="none" strike="noStrike">
                <a:solidFill>
                  <a:srgbClr val="000000"/>
                </a:solidFill>
                <a:latin typeface="Arial"/>
                <a:ea typeface="Arial"/>
                <a:cs typeface="Arial"/>
                <a:sym typeface="Arial"/>
              </a:endParaRPr>
            </a:p>
          </p:txBody>
        </p:sp>
        <p:pic>
          <p:nvPicPr>
            <p:cNvPr id="598" name="Google Shape;598;p39"/>
            <p:cNvPicPr preferRelativeResize="0"/>
            <p:nvPr/>
          </p:nvPicPr>
          <p:blipFill rotWithShape="1">
            <a:blip r:embed="rId3">
              <a:alphaModFix/>
            </a:blip>
            <a:srcRect b="0" l="0" r="0" t="0"/>
            <a:stretch/>
          </p:blipFill>
          <p:spPr>
            <a:xfrm>
              <a:off x="228600" y="6365677"/>
              <a:ext cx="680350" cy="471810"/>
            </a:xfrm>
            <a:prstGeom prst="rect">
              <a:avLst/>
            </a:prstGeom>
            <a:noFill/>
            <a:ln>
              <a:noFill/>
            </a:ln>
          </p:spPr>
        </p:pic>
        <p:pic>
          <p:nvPicPr>
            <p:cNvPr id="599" name="Google Shape;599;p39"/>
            <p:cNvPicPr preferRelativeResize="0"/>
            <p:nvPr/>
          </p:nvPicPr>
          <p:blipFill rotWithShape="1">
            <a:blip r:embed="rId4">
              <a:alphaModFix/>
            </a:blip>
            <a:srcRect b="0" l="0" r="0" t="0"/>
            <a:stretch/>
          </p:blipFill>
          <p:spPr>
            <a:xfrm>
              <a:off x="1121899" y="6399549"/>
              <a:ext cx="791071" cy="469593"/>
            </a:xfrm>
            <a:prstGeom prst="rect">
              <a:avLst/>
            </a:prstGeom>
            <a:noFill/>
            <a:ln>
              <a:noFill/>
            </a:ln>
          </p:spPr>
        </p:pic>
        <p:pic>
          <p:nvPicPr>
            <p:cNvPr id="600" name="Google Shape;600;p39"/>
            <p:cNvPicPr preferRelativeResize="0"/>
            <p:nvPr/>
          </p:nvPicPr>
          <p:blipFill rotWithShape="1">
            <a:blip r:embed="rId5">
              <a:alphaModFix/>
            </a:blip>
            <a:srcRect b="0" l="0" r="0" t="0"/>
            <a:stretch/>
          </p:blipFill>
          <p:spPr>
            <a:xfrm>
              <a:off x="2022020" y="6416974"/>
              <a:ext cx="1001218" cy="420511"/>
            </a:xfrm>
            <a:prstGeom prst="rect">
              <a:avLst/>
            </a:prstGeom>
            <a:noFill/>
            <a:ln>
              <a:noFill/>
            </a:ln>
          </p:spPr>
        </p:pic>
        <p:pic>
          <p:nvPicPr>
            <p:cNvPr id="601" name="Google Shape;601;p39"/>
            <p:cNvPicPr preferRelativeResize="0"/>
            <p:nvPr/>
          </p:nvPicPr>
          <p:blipFill rotWithShape="1">
            <a:blip r:embed="rId6">
              <a:alphaModFix/>
            </a:blip>
            <a:srcRect b="0" l="0" r="0" t="0"/>
            <a:stretch/>
          </p:blipFill>
          <p:spPr>
            <a:xfrm>
              <a:off x="3087399" y="6416974"/>
              <a:ext cx="677281" cy="408416"/>
            </a:xfrm>
            <a:prstGeom prst="rect">
              <a:avLst/>
            </a:prstGeom>
            <a:noFill/>
            <a:ln>
              <a:noFill/>
            </a:ln>
          </p:spPr>
        </p:pic>
        <p:pic>
          <p:nvPicPr>
            <p:cNvPr id="602" name="Google Shape;602;p39"/>
            <p:cNvPicPr preferRelativeResize="0"/>
            <p:nvPr/>
          </p:nvPicPr>
          <p:blipFill rotWithShape="1">
            <a:blip r:embed="rId7">
              <a:alphaModFix/>
            </a:blip>
            <a:srcRect b="0" l="0" r="7561" t="0"/>
            <a:stretch/>
          </p:blipFill>
          <p:spPr>
            <a:xfrm>
              <a:off x="4293354" y="6362372"/>
              <a:ext cx="8049523" cy="529716"/>
            </a:xfrm>
            <a:prstGeom prst="rect">
              <a:avLst/>
            </a:prstGeom>
            <a:noFill/>
            <a:ln>
              <a:noFill/>
            </a:ln>
          </p:spPr>
        </p:pic>
      </p:grpSp>
      <p:pic>
        <p:nvPicPr>
          <p:cNvPr id="603" name="Google Shape;603;p39"/>
          <p:cNvPicPr preferRelativeResize="0"/>
          <p:nvPr/>
        </p:nvPicPr>
        <p:blipFill rotWithShape="1">
          <a:blip r:embed="rId8">
            <a:alphaModFix/>
          </a:blip>
          <a:srcRect b="85191" l="0" r="84337" t="0"/>
          <a:stretch/>
        </p:blipFill>
        <p:spPr>
          <a:xfrm>
            <a:off x="0" y="0"/>
            <a:ext cx="2219701" cy="1477952"/>
          </a:xfrm>
          <a:prstGeom prst="rect">
            <a:avLst/>
          </a:prstGeom>
          <a:noFill/>
          <a:ln>
            <a:noFill/>
          </a:ln>
        </p:spPr>
      </p:pic>
      <p:pic>
        <p:nvPicPr>
          <p:cNvPr id="604" name="Google Shape;604;p39"/>
          <p:cNvPicPr preferRelativeResize="0"/>
          <p:nvPr/>
        </p:nvPicPr>
        <p:blipFill rotWithShape="1">
          <a:blip r:embed="rId8">
            <a:alphaModFix/>
          </a:blip>
          <a:srcRect b="85191" l="0" r="84337" t="0"/>
          <a:stretch/>
        </p:blipFill>
        <p:spPr>
          <a:xfrm>
            <a:off x="0" y="0"/>
            <a:ext cx="2219701" cy="1477952"/>
          </a:xfrm>
          <a:prstGeom prst="rect">
            <a:avLst/>
          </a:prstGeom>
          <a:noFill/>
          <a:ln>
            <a:noFill/>
          </a:ln>
        </p:spPr>
      </p:pic>
      <p:pic>
        <p:nvPicPr>
          <p:cNvPr id="605" name="Google Shape;605;p39"/>
          <p:cNvPicPr preferRelativeResize="0"/>
          <p:nvPr/>
        </p:nvPicPr>
        <p:blipFill rotWithShape="1">
          <a:blip r:embed="rId9">
            <a:alphaModFix/>
          </a:blip>
          <a:srcRect b="0" l="0" r="0" t="0"/>
          <a:stretch/>
        </p:blipFill>
        <p:spPr>
          <a:xfrm>
            <a:off x="627978" y="188775"/>
            <a:ext cx="1747575" cy="1517775"/>
          </a:xfrm>
          <a:prstGeom prst="rect">
            <a:avLst/>
          </a:prstGeom>
          <a:noFill/>
          <a:ln>
            <a:noFill/>
          </a:ln>
        </p:spPr>
      </p:pic>
      <p:sp>
        <p:nvSpPr>
          <p:cNvPr id="606" name="Google Shape;606;p39"/>
          <p:cNvSpPr/>
          <p:nvPr/>
        </p:nvSpPr>
        <p:spPr>
          <a:xfrm>
            <a:off x="2609813" y="540000"/>
            <a:ext cx="14734800" cy="937800"/>
          </a:xfrm>
          <a:prstGeom prst="homePlate">
            <a:avLst>
              <a:gd fmla="val 50000" name="adj"/>
            </a:avLst>
          </a:prstGeom>
          <a:solidFill>
            <a:srgbClr val="204795"/>
          </a:solidFill>
          <a:ln>
            <a:noFill/>
          </a:ln>
        </p:spPr>
        <p:txBody>
          <a:bodyPr anchorCtr="0" anchor="ctr" bIns="243750" lIns="243750" spcFirstLastPara="1" rIns="243750" wrap="square" tIns="243750">
            <a:noAutofit/>
          </a:bodyPr>
          <a:lstStyle/>
          <a:p>
            <a:pPr indent="0" lvl="0" marL="0" marR="0" rtl="0" algn="l">
              <a:lnSpc>
                <a:spcPct val="100000"/>
              </a:lnSpc>
              <a:spcBef>
                <a:spcPts val="0"/>
              </a:spcBef>
              <a:spcAft>
                <a:spcPts val="0"/>
              </a:spcAft>
              <a:buClr>
                <a:srgbClr val="000000"/>
              </a:buClr>
              <a:buSzPts val="3600"/>
              <a:buFont typeface="Arial"/>
              <a:buNone/>
            </a:pPr>
            <a:r>
              <a:t/>
            </a:r>
            <a:endParaRPr b="0" i="0" sz="3600" u="none" cap="none" strike="noStrike">
              <a:solidFill>
                <a:schemeClr val="dk1"/>
              </a:solidFill>
              <a:latin typeface="Calibri"/>
              <a:ea typeface="Calibri"/>
              <a:cs typeface="Calibri"/>
              <a:sym typeface="Calibri"/>
            </a:endParaRPr>
          </a:p>
        </p:txBody>
      </p:sp>
      <p:sp>
        <p:nvSpPr>
          <p:cNvPr id="607" name="Google Shape;607;p39"/>
          <p:cNvSpPr txBox="1"/>
          <p:nvPr>
            <p:ph idx="4294967295" type="body"/>
          </p:nvPr>
        </p:nvSpPr>
        <p:spPr>
          <a:xfrm>
            <a:off x="3044510" y="766425"/>
            <a:ext cx="14300100" cy="485100"/>
          </a:xfrm>
          <a:prstGeom prst="rect">
            <a:avLst/>
          </a:prstGeom>
          <a:noFill/>
          <a:ln>
            <a:noFill/>
          </a:ln>
        </p:spPr>
        <p:txBody>
          <a:bodyPr anchorCtr="0" anchor="ctr" bIns="182850" lIns="182850" spcFirstLastPara="1" rIns="182850" wrap="square" tIns="182850">
            <a:noAutofit/>
          </a:bodyPr>
          <a:lstStyle/>
          <a:p>
            <a:pPr indent="0" lvl="0" marL="0" rtl="0" algn="l">
              <a:lnSpc>
                <a:spcPct val="100000"/>
              </a:lnSpc>
              <a:spcBef>
                <a:spcPts val="0"/>
              </a:spcBef>
              <a:spcAft>
                <a:spcPts val="0"/>
              </a:spcAft>
              <a:buClr>
                <a:schemeClr val="lt1"/>
              </a:buClr>
              <a:buSzPts val="4200"/>
              <a:buNone/>
            </a:pPr>
            <a:r>
              <a:rPr lang="en-US" sz="4400">
                <a:solidFill>
                  <a:schemeClr val="lt1"/>
                </a:solidFill>
              </a:rPr>
              <a:t>CONCLUSIONES ENCUESTA</a:t>
            </a:r>
            <a:endParaRPr sz="4400">
              <a:solidFill>
                <a:schemeClr val="lt1"/>
              </a:solidFill>
            </a:endParaRPr>
          </a:p>
        </p:txBody>
      </p:sp>
      <p:sp>
        <p:nvSpPr>
          <p:cNvPr id="608" name="Google Shape;608;p39"/>
          <p:cNvSpPr txBox="1"/>
          <p:nvPr/>
        </p:nvSpPr>
        <p:spPr>
          <a:xfrm>
            <a:off x="66150" y="1501200"/>
            <a:ext cx="17546400" cy="6741900"/>
          </a:xfrm>
          <a:prstGeom prst="rect">
            <a:avLst/>
          </a:prstGeom>
          <a:noFill/>
          <a:ln>
            <a:noFill/>
          </a:ln>
        </p:spPr>
        <p:txBody>
          <a:bodyPr anchorCtr="0" anchor="t" bIns="137150" lIns="137150" spcFirstLastPara="1" rIns="137150" wrap="square" tIns="137150">
            <a:spAutoFit/>
          </a:bodyPr>
          <a:lstStyle/>
          <a:p>
            <a:pPr indent="0" lvl="0" marL="685800" marR="0" rtl="0" algn="l">
              <a:lnSpc>
                <a:spcPct val="100000"/>
              </a:lnSpc>
              <a:spcBef>
                <a:spcPts val="0"/>
              </a:spcBef>
              <a:spcAft>
                <a:spcPts val="0"/>
              </a:spcAft>
              <a:buNone/>
            </a:pPr>
            <a:r>
              <a:t/>
            </a:r>
            <a:endParaRPr sz="3000">
              <a:solidFill>
                <a:schemeClr val="dk1"/>
              </a:solidFill>
              <a:latin typeface="Calibri"/>
              <a:ea typeface="Calibri"/>
              <a:cs typeface="Calibri"/>
              <a:sym typeface="Calibri"/>
            </a:endParaRPr>
          </a:p>
          <a:p>
            <a:pPr indent="-533400" lvl="0" marL="685800" marR="0" rtl="0" algn="l">
              <a:lnSpc>
                <a:spcPct val="100000"/>
              </a:lnSpc>
              <a:spcBef>
                <a:spcPts val="0"/>
              </a:spcBef>
              <a:spcAft>
                <a:spcPts val="0"/>
              </a:spcAft>
              <a:buClr>
                <a:schemeClr val="dk1"/>
              </a:buClr>
              <a:buSzPts val="3000"/>
              <a:buFont typeface="Calibri"/>
              <a:buChar char="●"/>
            </a:pPr>
            <a:r>
              <a:rPr lang="en-US" sz="3000">
                <a:solidFill>
                  <a:schemeClr val="dk1"/>
                </a:solidFill>
                <a:latin typeface="Calibri"/>
                <a:ea typeface="Calibri"/>
                <a:cs typeface="Calibri"/>
                <a:sym typeface="Calibri"/>
              </a:rPr>
              <a:t>169 respuestas recibidas (95 estudiantes Instituto Campos y Torozos y 74 vecinos/as de la ciudad</a:t>
            </a:r>
            <a:endParaRPr sz="3000">
              <a:solidFill>
                <a:schemeClr val="dk1"/>
              </a:solidFill>
              <a:latin typeface="Calibri"/>
              <a:ea typeface="Calibri"/>
              <a:cs typeface="Calibri"/>
              <a:sym typeface="Calibri"/>
            </a:endParaRPr>
          </a:p>
          <a:p>
            <a:pPr indent="0" lvl="0" marL="685800" marR="0" rtl="0" algn="l">
              <a:lnSpc>
                <a:spcPct val="100000"/>
              </a:lnSpc>
              <a:spcBef>
                <a:spcPts val="0"/>
              </a:spcBef>
              <a:spcAft>
                <a:spcPts val="0"/>
              </a:spcAft>
              <a:buNone/>
            </a:pPr>
            <a:r>
              <a:t/>
            </a:r>
            <a:endParaRPr sz="3000">
              <a:solidFill>
                <a:schemeClr val="dk1"/>
              </a:solidFill>
              <a:latin typeface="Calibri"/>
              <a:ea typeface="Calibri"/>
              <a:cs typeface="Calibri"/>
              <a:sym typeface="Calibri"/>
            </a:endParaRPr>
          </a:p>
          <a:p>
            <a:pPr indent="-533400" lvl="0" marL="685800" marR="0" rtl="0" algn="l">
              <a:lnSpc>
                <a:spcPct val="100000"/>
              </a:lnSpc>
              <a:spcBef>
                <a:spcPts val="0"/>
              </a:spcBef>
              <a:spcAft>
                <a:spcPts val="0"/>
              </a:spcAft>
              <a:buClr>
                <a:schemeClr val="dk1"/>
              </a:buClr>
              <a:buSzPts val="3000"/>
              <a:buFont typeface="Calibri"/>
              <a:buChar char="●"/>
            </a:pPr>
            <a:r>
              <a:rPr lang="en-US" sz="3000">
                <a:solidFill>
                  <a:schemeClr val="dk1"/>
                </a:solidFill>
                <a:latin typeface="Calibri"/>
                <a:ea typeface="Calibri"/>
                <a:cs typeface="Calibri"/>
                <a:sym typeface="Calibri"/>
              </a:rPr>
              <a:t>La mayoría de la población encuestada…</a:t>
            </a:r>
            <a:endParaRPr sz="3000">
              <a:solidFill>
                <a:schemeClr val="dk1"/>
              </a:solidFill>
              <a:latin typeface="Calibri"/>
              <a:ea typeface="Calibri"/>
              <a:cs typeface="Calibri"/>
              <a:sym typeface="Calibri"/>
            </a:endParaRPr>
          </a:p>
          <a:p>
            <a:pPr indent="0" lvl="0" marL="685800" marR="0" rtl="0" algn="l">
              <a:lnSpc>
                <a:spcPct val="100000"/>
              </a:lnSpc>
              <a:spcBef>
                <a:spcPts val="0"/>
              </a:spcBef>
              <a:spcAft>
                <a:spcPts val="0"/>
              </a:spcAft>
              <a:buNone/>
            </a:pPr>
            <a:r>
              <a:t/>
            </a:r>
            <a:endParaRPr sz="3000">
              <a:solidFill>
                <a:schemeClr val="dk1"/>
              </a:solidFill>
              <a:latin typeface="Calibri"/>
              <a:ea typeface="Calibri"/>
              <a:cs typeface="Calibri"/>
              <a:sym typeface="Calibri"/>
            </a:endParaRPr>
          </a:p>
          <a:p>
            <a:pPr indent="0" lvl="0" marL="457200" marR="0" rtl="0" algn="l">
              <a:lnSpc>
                <a:spcPct val="100000"/>
              </a:lnSpc>
              <a:spcBef>
                <a:spcPts val="0"/>
              </a:spcBef>
              <a:spcAft>
                <a:spcPts val="0"/>
              </a:spcAft>
              <a:buNone/>
            </a:pPr>
            <a:r>
              <a:t/>
            </a:r>
            <a:endParaRPr sz="3000">
              <a:solidFill>
                <a:schemeClr val="dk1"/>
              </a:solidFill>
              <a:latin typeface="Calibri"/>
              <a:ea typeface="Calibri"/>
              <a:cs typeface="Calibri"/>
              <a:sym typeface="Calibri"/>
            </a:endParaRPr>
          </a:p>
          <a:p>
            <a:pPr indent="0" lvl="0" marL="457200" marR="0" rtl="0" algn="l">
              <a:lnSpc>
                <a:spcPct val="100000"/>
              </a:lnSpc>
              <a:spcBef>
                <a:spcPts val="0"/>
              </a:spcBef>
              <a:spcAft>
                <a:spcPts val="0"/>
              </a:spcAft>
              <a:buNone/>
            </a:pPr>
            <a:r>
              <a:t/>
            </a:r>
            <a:endParaRPr sz="3000">
              <a:solidFill>
                <a:schemeClr val="dk1"/>
              </a:solidFill>
              <a:latin typeface="Calibri"/>
              <a:ea typeface="Calibri"/>
              <a:cs typeface="Calibri"/>
              <a:sym typeface="Calibri"/>
            </a:endParaRPr>
          </a:p>
          <a:p>
            <a:pPr indent="0" lvl="0" marL="0" marR="0" rtl="0" algn="l">
              <a:lnSpc>
                <a:spcPct val="100000"/>
              </a:lnSpc>
              <a:spcBef>
                <a:spcPts val="0"/>
              </a:spcBef>
              <a:spcAft>
                <a:spcPts val="0"/>
              </a:spcAft>
              <a:buNone/>
            </a:pPr>
            <a:r>
              <a:t/>
            </a:r>
            <a:endParaRPr sz="3000">
              <a:solidFill>
                <a:schemeClr val="dk1"/>
              </a:solidFill>
              <a:latin typeface="Calibri"/>
              <a:ea typeface="Calibri"/>
              <a:cs typeface="Calibri"/>
              <a:sym typeface="Calibri"/>
            </a:endParaRPr>
          </a:p>
          <a:p>
            <a:pPr indent="0" lvl="0" marL="0" marR="0" rtl="0" algn="l">
              <a:lnSpc>
                <a:spcPct val="100000"/>
              </a:lnSpc>
              <a:spcBef>
                <a:spcPts val="0"/>
              </a:spcBef>
              <a:spcAft>
                <a:spcPts val="0"/>
              </a:spcAft>
              <a:buNone/>
            </a:pPr>
            <a:r>
              <a:t/>
            </a:r>
            <a:endParaRPr sz="3000">
              <a:solidFill>
                <a:schemeClr val="dk1"/>
              </a:solidFill>
              <a:latin typeface="Calibri"/>
              <a:ea typeface="Calibri"/>
              <a:cs typeface="Calibri"/>
              <a:sym typeface="Calibri"/>
            </a:endParaRPr>
          </a:p>
          <a:p>
            <a:pPr indent="0" lvl="0" marL="685800" marR="0" rtl="0" algn="l">
              <a:lnSpc>
                <a:spcPct val="100000"/>
              </a:lnSpc>
              <a:spcBef>
                <a:spcPts val="0"/>
              </a:spcBef>
              <a:spcAft>
                <a:spcPts val="0"/>
              </a:spcAft>
              <a:buNone/>
            </a:pPr>
            <a:r>
              <a:t/>
            </a:r>
            <a:endParaRPr sz="3000">
              <a:solidFill>
                <a:schemeClr val="dk1"/>
              </a:solidFill>
              <a:latin typeface="Calibri"/>
              <a:ea typeface="Calibri"/>
              <a:cs typeface="Calibri"/>
              <a:sym typeface="Calibri"/>
            </a:endParaRPr>
          </a:p>
          <a:p>
            <a:pPr indent="0" lvl="0" marL="685800" marR="0" rtl="0" algn="l">
              <a:lnSpc>
                <a:spcPct val="100000"/>
              </a:lnSpc>
              <a:spcBef>
                <a:spcPts val="0"/>
              </a:spcBef>
              <a:spcAft>
                <a:spcPts val="0"/>
              </a:spcAft>
              <a:buNone/>
            </a:pPr>
            <a:r>
              <a:t/>
            </a:r>
            <a:endParaRPr sz="3000">
              <a:solidFill>
                <a:schemeClr val="dk1"/>
              </a:solidFill>
              <a:latin typeface="Calibri"/>
              <a:ea typeface="Calibri"/>
              <a:cs typeface="Calibri"/>
              <a:sym typeface="Calibri"/>
            </a:endParaRPr>
          </a:p>
          <a:p>
            <a:pPr indent="0" lvl="0" marL="685800" marR="0" rtl="0" algn="l">
              <a:lnSpc>
                <a:spcPct val="100000"/>
              </a:lnSpc>
              <a:spcBef>
                <a:spcPts val="0"/>
              </a:spcBef>
              <a:spcAft>
                <a:spcPts val="0"/>
              </a:spcAft>
              <a:buNone/>
            </a:pPr>
            <a:r>
              <a:t/>
            </a:r>
            <a:endParaRPr sz="3000">
              <a:solidFill>
                <a:schemeClr val="dk1"/>
              </a:solidFill>
              <a:latin typeface="Calibri"/>
              <a:ea typeface="Calibri"/>
              <a:cs typeface="Calibri"/>
              <a:sym typeface="Calibri"/>
            </a:endParaRPr>
          </a:p>
          <a:p>
            <a:pPr indent="0" lvl="0" marL="0" marR="0" rtl="0" algn="l">
              <a:lnSpc>
                <a:spcPct val="100000"/>
              </a:lnSpc>
              <a:spcBef>
                <a:spcPts val="0"/>
              </a:spcBef>
              <a:spcAft>
                <a:spcPts val="0"/>
              </a:spcAft>
              <a:buNone/>
            </a:pPr>
            <a:r>
              <a:t/>
            </a:r>
            <a:endParaRPr b="1" sz="3000">
              <a:solidFill>
                <a:schemeClr val="dk1"/>
              </a:solidFill>
              <a:latin typeface="Calibri"/>
              <a:ea typeface="Calibri"/>
              <a:cs typeface="Calibri"/>
              <a:sym typeface="Calibri"/>
            </a:endParaRPr>
          </a:p>
          <a:p>
            <a:pPr indent="0" lvl="0" marL="0" rtl="0" algn="l">
              <a:spcBef>
                <a:spcPts val="0"/>
              </a:spcBef>
              <a:spcAft>
                <a:spcPts val="0"/>
              </a:spcAft>
              <a:buNone/>
            </a:pPr>
            <a:r>
              <a:t/>
            </a:r>
            <a:endParaRPr sz="3000">
              <a:solidFill>
                <a:schemeClr val="dk1"/>
              </a:solidFill>
              <a:latin typeface="Calibri"/>
              <a:ea typeface="Calibri"/>
              <a:cs typeface="Calibri"/>
              <a:sym typeface="Calibri"/>
            </a:endParaRPr>
          </a:p>
        </p:txBody>
      </p:sp>
      <p:sp>
        <p:nvSpPr>
          <p:cNvPr id="609" name="Google Shape;609;p39"/>
          <p:cNvSpPr txBox="1"/>
          <p:nvPr/>
        </p:nvSpPr>
        <p:spPr>
          <a:xfrm>
            <a:off x="85050" y="5536775"/>
            <a:ext cx="4572000" cy="1719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2300">
                <a:latin typeface="Calibri"/>
                <a:ea typeface="Calibri"/>
                <a:cs typeface="Calibri"/>
                <a:sym typeface="Calibri"/>
              </a:rPr>
              <a:t>…Considera que el </a:t>
            </a:r>
            <a:r>
              <a:rPr b="1" lang="en-US" sz="2300">
                <a:latin typeface="Calibri"/>
                <a:ea typeface="Calibri"/>
                <a:cs typeface="Calibri"/>
                <a:sym typeface="Calibri"/>
              </a:rPr>
              <a:t>espacio público verde </a:t>
            </a:r>
            <a:r>
              <a:rPr lang="en-US" sz="2300">
                <a:latin typeface="Calibri"/>
                <a:ea typeface="Calibri"/>
                <a:cs typeface="Calibri"/>
                <a:sym typeface="Calibri"/>
              </a:rPr>
              <a:t>de calidad debe ser una </a:t>
            </a:r>
            <a:r>
              <a:rPr b="1" lang="en-US" sz="2300">
                <a:latin typeface="Calibri"/>
                <a:ea typeface="Calibri"/>
                <a:cs typeface="Calibri"/>
                <a:sym typeface="Calibri"/>
              </a:rPr>
              <a:t>prioridad</a:t>
            </a:r>
            <a:r>
              <a:rPr lang="en-US" sz="2300">
                <a:latin typeface="Calibri"/>
                <a:ea typeface="Calibri"/>
                <a:cs typeface="Calibri"/>
                <a:sym typeface="Calibri"/>
              </a:rPr>
              <a:t> en la gestión pública</a:t>
            </a:r>
            <a:endParaRPr sz="2300">
              <a:latin typeface="Calibri"/>
              <a:ea typeface="Calibri"/>
              <a:cs typeface="Calibri"/>
              <a:sym typeface="Calibri"/>
            </a:endParaRPr>
          </a:p>
        </p:txBody>
      </p:sp>
      <p:sp>
        <p:nvSpPr>
          <p:cNvPr id="610" name="Google Shape;610;p39"/>
          <p:cNvSpPr txBox="1"/>
          <p:nvPr/>
        </p:nvSpPr>
        <p:spPr>
          <a:xfrm>
            <a:off x="5289750" y="5765375"/>
            <a:ext cx="4159800" cy="877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2300">
                <a:latin typeface="Calibri"/>
                <a:ea typeface="Calibri"/>
                <a:cs typeface="Calibri"/>
                <a:sym typeface="Calibri"/>
              </a:rPr>
              <a:t>…Vive a menos de 5 minutos a pie de un espacio verde</a:t>
            </a:r>
            <a:endParaRPr sz="2300">
              <a:latin typeface="Calibri"/>
              <a:ea typeface="Calibri"/>
              <a:cs typeface="Calibri"/>
              <a:sym typeface="Calibri"/>
            </a:endParaRPr>
          </a:p>
        </p:txBody>
      </p:sp>
      <p:pic>
        <p:nvPicPr>
          <p:cNvPr descr="C:\Users\27326494386\Downloads\budding-leaves_318-44241.jpg" id="611" name="Google Shape;611;p39"/>
          <p:cNvPicPr preferRelativeResize="0"/>
          <p:nvPr/>
        </p:nvPicPr>
        <p:blipFill rotWithShape="1">
          <a:blip r:embed="rId10">
            <a:alphaModFix/>
          </a:blip>
          <a:srcRect b="0" l="0" r="0" t="0"/>
          <a:stretch/>
        </p:blipFill>
        <p:spPr>
          <a:xfrm>
            <a:off x="10888334" y="4263147"/>
            <a:ext cx="1597433" cy="1298448"/>
          </a:xfrm>
          <a:prstGeom prst="rect">
            <a:avLst/>
          </a:prstGeom>
          <a:noFill/>
          <a:ln>
            <a:noFill/>
          </a:ln>
        </p:spPr>
      </p:pic>
      <p:sp>
        <p:nvSpPr>
          <p:cNvPr id="612" name="Google Shape;612;p39"/>
          <p:cNvSpPr txBox="1"/>
          <p:nvPr/>
        </p:nvSpPr>
        <p:spPr>
          <a:xfrm>
            <a:off x="9820750" y="5820425"/>
            <a:ext cx="3732600" cy="877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2300">
                <a:latin typeface="Calibri"/>
                <a:ea typeface="Calibri"/>
                <a:cs typeface="Calibri"/>
                <a:sym typeface="Calibri"/>
              </a:rPr>
              <a:t>considera que se podrían mejorar los de MDR</a:t>
            </a:r>
            <a:endParaRPr sz="2300">
              <a:latin typeface="Calibri"/>
              <a:ea typeface="Calibri"/>
              <a:cs typeface="Calibri"/>
              <a:sym typeface="Calibri"/>
            </a:endParaRPr>
          </a:p>
        </p:txBody>
      </p:sp>
      <p:sp>
        <p:nvSpPr>
          <p:cNvPr id="613" name="Google Shape;613;p39"/>
          <p:cNvSpPr txBox="1"/>
          <p:nvPr/>
        </p:nvSpPr>
        <p:spPr>
          <a:xfrm>
            <a:off x="13879800" y="5820425"/>
            <a:ext cx="3732600" cy="877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2300">
                <a:latin typeface="Calibri"/>
                <a:ea typeface="Calibri"/>
                <a:cs typeface="Calibri"/>
                <a:sym typeface="Calibri"/>
              </a:rPr>
              <a:t>Principales usos de espacios verdes: paseo, ejercicio, recreación</a:t>
            </a:r>
            <a:endParaRPr sz="2300">
              <a:latin typeface="Calibri"/>
              <a:ea typeface="Calibri"/>
              <a:cs typeface="Calibri"/>
              <a:sym typeface="Calibri"/>
            </a:endParaRPr>
          </a:p>
        </p:txBody>
      </p:sp>
      <p:pic>
        <p:nvPicPr>
          <p:cNvPr id="614" name="Google Shape;614;p39"/>
          <p:cNvPicPr preferRelativeResize="0"/>
          <p:nvPr/>
        </p:nvPicPr>
        <p:blipFill rotWithShape="1">
          <a:blip r:embed="rId11">
            <a:alphaModFix/>
          </a:blip>
          <a:srcRect b="4741" l="13664" r="14455" t="4777"/>
          <a:stretch/>
        </p:blipFill>
        <p:spPr>
          <a:xfrm>
            <a:off x="15113961" y="4263147"/>
            <a:ext cx="1264279" cy="1298448"/>
          </a:xfrm>
          <a:prstGeom prst="rect">
            <a:avLst/>
          </a:prstGeom>
          <a:noFill/>
          <a:ln>
            <a:noFill/>
          </a:ln>
        </p:spPr>
      </p:pic>
      <p:pic>
        <p:nvPicPr>
          <p:cNvPr descr="C:\Users\27326494386\Downloads\tree-silhouette_318-62318.jpg" id="615" name="Google Shape;615;p39"/>
          <p:cNvPicPr preferRelativeResize="0"/>
          <p:nvPr/>
        </p:nvPicPr>
        <p:blipFill rotWithShape="1">
          <a:blip r:embed="rId12">
            <a:alphaModFix/>
          </a:blip>
          <a:srcRect b="0" l="0" r="0" t="0"/>
          <a:stretch/>
        </p:blipFill>
        <p:spPr>
          <a:xfrm>
            <a:off x="1537488" y="4067156"/>
            <a:ext cx="1667123" cy="1353312"/>
          </a:xfrm>
          <a:prstGeom prst="rect">
            <a:avLst/>
          </a:prstGeom>
          <a:noFill/>
          <a:ln>
            <a:noFill/>
          </a:ln>
        </p:spPr>
      </p:pic>
      <p:sp>
        <p:nvSpPr>
          <p:cNvPr id="616" name="Google Shape;616;p39"/>
          <p:cNvSpPr/>
          <p:nvPr/>
        </p:nvSpPr>
        <p:spPr>
          <a:xfrm>
            <a:off x="6647501" y="4295756"/>
            <a:ext cx="1444299" cy="1293774"/>
          </a:xfrm>
          <a:custGeom>
            <a:rect b="b" l="l" r="r" t="t"/>
            <a:pathLst>
              <a:path extrusionOk="0" h="1502" w="1648">
                <a:moveTo>
                  <a:pt x="812" y="0"/>
                </a:moveTo>
                <a:cubicBezTo>
                  <a:pt x="616" y="0"/>
                  <a:pt x="457" y="158"/>
                  <a:pt x="457" y="354"/>
                </a:cubicBezTo>
                <a:cubicBezTo>
                  <a:pt x="457" y="646"/>
                  <a:pt x="736" y="676"/>
                  <a:pt x="812" y="1120"/>
                </a:cubicBezTo>
                <a:cubicBezTo>
                  <a:pt x="888" y="676"/>
                  <a:pt x="1167" y="646"/>
                  <a:pt x="1167" y="354"/>
                </a:cubicBezTo>
                <a:cubicBezTo>
                  <a:pt x="1167" y="158"/>
                  <a:pt x="1008" y="0"/>
                  <a:pt x="812" y="0"/>
                </a:cubicBezTo>
                <a:close/>
                <a:moveTo>
                  <a:pt x="812" y="473"/>
                </a:moveTo>
                <a:cubicBezTo>
                  <a:pt x="742" y="473"/>
                  <a:pt x="685" y="416"/>
                  <a:pt x="685" y="346"/>
                </a:cubicBezTo>
                <a:cubicBezTo>
                  <a:pt x="685" y="275"/>
                  <a:pt x="742" y="218"/>
                  <a:pt x="812" y="218"/>
                </a:cubicBezTo>
                <a:cubicBezTo>
                  <a:pt x="882" y="218"/>
                  <a:pt x="939" y="275"/>
                  <a:pt x="939" y="346"/>
                </a:cubicBezTo>
                <a:cubicBezTo>
                  <a:pt x="939" y="416"/>
                  <a:pt x="882" y="473"/>
                  <a:pt x="812" y="473"/>
                </a:cubicBezTo>
                <a:close/>
                <a:moveTo>
                  <a:pt x="1648" y="1502"/>
                </a:moveTo>
                <a:cubicBezTo>
                  <a:pt x="1187" y="1336"/>
                  <a:pt x="1187" y="1336"/>
                  <a:pt x="1187" y="1336"/>
                </a:cubicBezTo>
                <a:cubicBezTo>
                  <a:pt x="813" y="1502"/>
                  <a:pt x="813" y="1502"/>
                  <a:pt x="813" y="1502"/>
                </a:cubicBezTo>
                <a:cubicBezTo>
                  <a:pt x="441" y="1336"/>
                  <a:pt x="441" y="1336"/>
                  <a:pt x="441" y="1336"/>
                </a:cubicBezTo>
                <a:cubicBezTo>
                  <a:pt x="0" y="1502"/>
                  <a:pt x="0" y="1502"/>
                  <a:pt x="0" y="1502"/>
                </a:cubicBezTo>
                <a:cubicBezTo>
                  <a:pt x="270" y="965"/>
                  <a:pt x="270" y="965"/>
                  <a:pt x="270" y="965"/>
                </a:cubicBezTo>
                <a:cubicBezTo>
                  <a:pt x="572" y="834"/>
                  <a:pt x="572" y="834"/>
                  <a:pt x="572" y="834"/>
                </a:cubicBezTo>
                <a:cubicBezTo>
                  <a:pt x="593" y="865"/>
                  <a:pt x="614" y="899"/>
                  <a:pt x="633" y="939"/>
                </a:cubicBezTo>
                <a:cubicBezTo>
                  <a:pt x="567" y="967"/>
                  <a:pt x="622" y="943"/>
                  <a:pt x="358" y="1058"/>
                </a:cubicBezTo>
                <a:cubicBezTo>
                  <a:pt x="245" y="1281"/>
                  <a:pt x="245" y="1281"/>
                  <a:pt x="245" y="1281"/>
                </a:cubicBezTo>
                <a:cubicBezTo>
                  <a:pt x="431" y="1211"/>
                  <a:pt x="431" y="1211"/>
                  <a:pt x="431" y="1211"/>
                </a:cubicBezTo>
                <a:cubicBezTo>
                  <a:pt x="539" y="1018"/>
                  <a:pt x="539" y="1018"/>
                  <a:pt x="539" y="1018"/>
                </a:cubicBezTo>
                <a:cubicBezTo>
                  <a:pt x="495" y="1228"/>
                  <a:pt x="495" y="1228"/>
                  <a:pt x="495" y="1228"/>
                </a:cubicBezTo>
                <a:cubicBezTo>
                  <a:pt x="781" y="1356"/>
                  <a:pt x="781" y="1356"/>
                  <a:pt x="781" y="1356"/>
                </a:cubicBezTo>
                <a:cubicBezTo>
                  <a:pt x="813" y="1212"/>
                  <a:pt x="813" y="1212"/>
                  <a:pt x="813" y="1212"/>
                </a:cubicBezTo>
                <a:cubicBezTo>
                  <a:pt x="849" y="1357"/>
                  <a:pt x="849" y="1357"/>
                  <a:pt x="849" y="1357"/>
                </a:cubicBezTo>
                <a:cubicBezTo>
                  <a:pt x="1135" y="1228"/>
                  <a:pt x="1135" y="1228"/>
                  <a:pt x="1135" y="1228"/>
                </a:cubicBezTo>
                <a:cubicBezTo>
                  <a:pt x="1092" y="1012"/>
                  <a:pt x="1092" y="1012"/>
                  <a:pt x="1092" y="1012"/>
                </a:cubicBezTo>
                <a:cubicBezTo>
                  <a:pt x="1200" y="1213"/>
                  <a:pt x="1200" y="1213"/>
                  <a:pt x="1200" y="1213"/>
                </a:cubicBezTo>
                <a:cubicBezTo>
                  <a:pt x="1405" y="1287"/>
                  <a:pt x="1405" y="1287"/>
                  <a:pt x="1405" y="1287"/>
                </a:cubicBezTo>
                <a:cubicBezTo>
                  <a:pt x="1290" y="1058"/>
                  <a:pt x="1290" y="1058"/>
                  <a:pt x="1290" y="1058"/>
                </a:cubicBezTo>
                <a:cubicBezTo>
                  <a:pt x="994" y="932"/>
                  <a:pt x="994" y="932"/>
                  <a:pt x="994" y="932"/>
                </a:cubicBezTo>
                <a:cubicBezTo>
                  <a:pt x="1013" y="894"/>
                  <a:pt x="1034" y="859"/>
                  <a:pt x="1056" y="828"/>
                </a:cubicBezTo>
                <a:cubicBezTo>
                  <a:pt x="1378" y="965"/>
                  <a:pt x="1378" y="965"/>
                  <a:pt x="1378" y="965"/>
                </a:cubicBezTo>
                <a:lnTo>
                  <a:pt x="1648" y="1502"/>
                </a:lnTo>
                <a:close/>
              </a:path>
            </a:pathLst>
          </a:custGeom>
          <a:solidFill>
            <a:srgbClr val="000000"/>
          </a:solidFill>
          <a:ln>
            <a:noFill/>
          </a:ln>
        </p:spPr>
        <p:txBody>
          <a:bodyPr anchorCtr="0" anchor="t" bIns="31000" lIns="61975" spcFirstLastPara="1" rIns="61975" wrap="square" tIns="31000">
            <a:noAutofit/>
          </a:bodyPr>
          <a:lstStyle/>
          <a:p>
            <a:pPr indent="0" lvl="0" marL="0" marR="0" rtl="0" algn="l">
              <a:lnSpc>
                <a:spcPct val="100000"/>
              </a:lnSpc>
              <a:spcBef>
                <a:spcPts val="0"/>
              </a:spcBef>
              <a:spcAft>
                <a:spcPts val="0"/>
              </a:spcAft>
              <a:buNone/>
            </a:pPr>
            <a:r>
              <a:t/>
            </a:r>
            <a:endParaRPr b="0" i="0" sz="1200" u="none" cap="none" strike="noStrike">
              <a:solidFill>
                <a:srgbClr val="000000"/>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0" name="Shape 620"/>
        <p:cNvGrpSpPr/>
        <p:nvPr/>
      </p:nvGrpSpPr>
      <p:grpSpPr>
        <a:xfrm>
          <a:off x="0" y="0"/>
          <a:ext cx="0" cy="0"/>
          <a:chOff x="0" y="0"/>
          <a:chExt cx="0" cy="0"/>
        </a:xfrm>
      </p:grpSpPr>
      <p:grpSp>
        <p:nvGrpSpPr>
          <p:cNvPr id="621" name="Google Shape;621;p40"/>
          <p:cNvGrpSpPr/>
          <p:nvPr/>
        </p:nvGrpSpPr>
        <p:grpSpPr>
          <a:xfrm>
            <a:off x="0" y="9543558"/>
            <a:ext cx="18514316" cy="805317"/>
            <a:chOff x="0" y="6362372"/>
            <a:chExt cx="12342878" cy="536878"/>
          </a:xfrm>
        </p:grpSpPr>
        <p:sp>
          <p:nvSpPr>
            <p:cNvPr id="622" name="Google Shape;622;p40"/>
            <p:cNvSpPr/>
            <p:nvPr/>
          </p:nvSpPr>
          <p:spPr>
            <a:xfrm>
              <a:off x="0" y="6369450"/>
              <a:ext cx="4437900" cy="529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Clr>
                  <a:srgbClr val="000000"/>
                </a:buClr>
                <a:buSzPts val="2100"/>
                <a:buFont typeface="Arial"/>
                <a:buNone/>
              </a:pPr>
              <a:r>
                <a:t/>
              </a:r>
              <a:endParaRPr b="0" i="0" sz="2100" u="none" cap="none" strike="noStrike">
                <a:solidFill>
                  <a:srgbClr val="000000"/>
                </a:solidFill>
                <a:latin typeface="Arial"/>
                <a:ea typeface="Arial"/>
                <a:cs typeface="Arial"/>
                <a:sym typeface="Arial"/>
              </a:endParaRPr>
            </a:p>
          </p:txBody>
        </p:sp>
        <p:pic>
          <p:nvPicPr>
            <p:cNvPr id="623" name="Google Shape;623;p40"/>
            <p:cNvPicPr preferRelativeResize="0"/>
            <p:nvPr/>
          </p:nvPicPr>
          <p:blipFill rotWithShape="1">
            <a:blip r:embed="rId3">
              <a:alphaModFix/>
            </a:blip>
            <a:srcRect b="0" l="0" r="0" t="0"/>
            <a:stretch/>
          </p:blipFill>
          <p:spPr>
            <a:xfrm>
              <a:off x="228600" y="6365677"/>
              <a:ext cx="680350" cy="471810"/>
            </a:xfrm>
            <a:prstGeom prst="rect">
              <a:avLst/>
            </a:prstGeom>
            <a:noFill/>
            <a:ln>
              <a:noFill/>
            </a:ln>
          </p:spPr>
        </p:pic>
        <p:pic>
          <p:nvPicPr>
            <p:cNvPr id="624" name="Google Shape;624;p40"/>
            <p:cNvPicPr preferRelativeResize="0"/>
            <p:nvPr/>
          </p:nvPicPr>
          <p:blipFill rotWithShape="1">
            <a:blip r:embed="rId4">
              <a:alphaModFix/>
            </a:blip>
            <a:srcRect b="0" l="0" r="0" t="0"/>
            <a:stretch/>
          </p:blipFill>
          <p:spPr>
            <a:xfrm>
              <a:off x="1121899" y="6399549"/>
              <a:ext cx="791071" cy="469593"/>
            </a:xfrm>
            <a:prstGeom prst="rect">
              <a:avLst/>
            </a:prstGeom>
            <a:noFill/>
            <a:ln>
              <a:noFill/>
            </a:ln>
          </p:spPr>
        </p:pic>
        <p:pic>
          <p:nvPicPr>
            <p:cNvPr id="625" name="Google Shape;625;p40"/>
            <p:cNvPicPr preferRelativeResize="0"/>
            <p:nvPr/>
          </p:nvPicPr>
          <p:blipFill rotWithShape="1">
            <a:blip r:embed="rId5">
              <a:alphaModFix/>
            </a:blip>
            <a:srcRect b="0" l="0" r="0" t="0"/>
            <a:stretch/>
          </p:blipFill>
          <p:spPr>
            <a:xfrm>
              <a:off x="2022020" y="6416974"/>
              <a:ext cx="1001218" cy="420511"/>
            </a:xfrm>
            <a:prstGeom prst="rect">
              <a:avLst/>
            </a:prstGeom>
            <a:noFill/>
            <a:ln>
              <a:noFill/>
            </a:ln>
          </p:spPr>
        </p:pic>
        <p:pic>
          <p:nvPicPr>
            <p:cNvPr id="626" name="Google Shape;626;p40"/>
            <p:cNvPicPr preferRelativeResize="0"/>
            <p:nvPr/>
          </p:nvPicPr>
          <p:blipFill rotWithShape="1">
            <a:blip r:embed="rId6">
              <a:alphaModFix/>
            </a:blip>
            <a:srcRect b="0" l="0" r="0" t="0"/>
            <a:stretch/>
          </p:blipFill>
          <p:spPr>
            <a:xfrm>
              <a:off x="3087399" y="6416974"/>
              <a:ext cx="677281" cy="408416"/>
            </a:xfrm>
            <a:prstGeom prst="rect">
              <a:avLst/>
            </a:prstGeom>
            <a:noFill/>
            <a:ln>
              <a:noFill/>
            </a:ln>
          </p:spPr>
        </p:pic>
        <p:pic>
          <p:nvPicPr>
            <p:cNvPr id="627" name="Google Shape;627;p40"/>
            <p:cNvPicPr preferRelativeResize="0"/>
            <p:nvPr/>
          </p:nvPicPr>
          <p:blipFill rotWithShape="1">
            <a:blip r:embed="rId7">
              <a:alphaModFix/>
            </a:blip>
            <a:srcRect b="0" l="0" r="7561" t="0"/>
            <a:stretch/>
          </p:blipFill>
          <p:spPr>
            <a:xfrm>
              <a:off x="4293354" y="6362372"/>
              <a:ext cx="8049523" cy="529716"/>
            </a:xfrm>
            <a:prstGeom prst="rect">
              <a:avLst/>
            </a:prstGeom>
            <a:noFill/>
            <a:ln>
              <a:noFill/>
            </a:ln>
          </p:spPr>
        </p:pic>
      </p:grpSp>
      <p:pic>
        <p:nvPicPr>
          <p:cNvPr id="628" name="Google Shape;628;p40"/>
          <p:cNvPicPr preferRelativeResize="0"/>
          <p:nvPr/>
        </p:nvPicPr>
        <p:blipFill rotWithShape="1">
          <a:blip r:embed="rId8">
            <a:alphaModFix/>
          </a:blip>
          <a:srcRect b="85191" l="0" r="84337" t="0"/>
          <a:stretch/>
        </p:blipFill>
        <p:spPr>
          <a:xfrm>
            <a:off x="0" y="0"/>
            <a:ext cx="2219701" cy="1477952"/>
          </a:xfrm>
          <a:prstGeom prst="rect">
            <a:avLst/>
          </a:prstGeom>
          <a:noFill/>
          <a:ln>
            <a:noFill/>
          </a:ln>
        </p:spPr>
      </p:pic>
      <p:pic>
        <p:nvPicPr>
          <p:cNvPr id="629" name="Google Shape;629;p40"/>
          <p:cNvPicPr preferRelativeResize="0"/>
          <p:nvPr/>
        </p:nvPicPr>
        <p:blipFill rotWithShape="1">
          <a:blip r:embed="rId8">
            <a:alphaModFix/>
          </a:blip>
          <a:srcRect b="85191" l="0" r="84337" t="0"/>
          <a:stretch/>
        </p:blipFill>
        <p:spPr>
          <a:xfrm>
            <a:off x="0" y="0"/>
            <a:ext cx="2219701" cy="1477952"/>
          </a:xfrm>
          <a:prstGeom prst="rect">
            <a:avLst/>
          </a:prstGeom>
          <a:noFill/>
          <a:ln>
            <a:noFill/>
          </a:ln>
        </p:spPr>
      </p:pic>
      <p:pic>
        <p:nvPicPr>
          <p:cNvPr id="630" name="Google Shape;630;p40"/>
          <p:cNvPicPr preferRelativeResize="0"/>
          <p:nvPr/>
        </p:nvPicPr>
        <p:blipFill rotWithShape="1">
          <a:blip r:embed="rId9">
            <a:alphaModFix/>
          </a:blip>
          <a:srcRect b="0" l="0" r="0" t="0"/>
          <a:stretch/>
        </p:blipFill>
        <p:spPr>
          <a:xfrm>
            <a:off x="627978" y="188775"/>
            <a:ext cx="1747575" cy="1517775"/>
          </a:xfrm>
          <a:prstGeom prst="rect">
            <a:avLst/>
          </a:prstGeom>
          <a:noFill/>
          <a:ln>
            <a:noFill/>
          </a:ln>
        </p:spPr>
      </p:pic>
      <p:sp>
        <p:nvSpPr>
          <p:cNvPr id="631" name="Google Shape;631;p40"/>
          <p:cNvSpPr/>
          <p:nvPr/>
        </p:nvSpPr>
        <p:spPr>
          <a:xfrm>
            <a:off x="2609813" y="540000"/>
            <a:ext cx="14734800" cy="937800"/>
          </a:xfrm>
          <a:prstGeom prst="homePlate">
            <a:avLst>
              <a:gd fmla="val 50000" name="adj"/>
            </a:avLst>
          </a:prstGeom>
          <a:solidFill>
            <a:srgbClr val="204795"/>
          </a:solidFill>
          <a:ln>
            <a:noFill/>
          </a:ln>
        </p:spPr>
        <p:txBody>
          <a:bodyPr anchorCtr="0" anchor="ctr" bIns="243750" lIns="243750" spcFirstLastPara="1" rIns="243750" wrap="square" tIns="243750">
            <a:noAutofit/>
          </a:bodyPr>
          <a:lstStyle/>
          <a:p>
            <a:pPr indent="0" lvl="0" marL="0" marR="0" rtl="0" algn="l">
              <a:lnSpc>
                <a:spcPct val="100000"/>
              </a:lnSpc>
              <a:spcBef>
                <a:spcPts val="0"/>
              </a:spcBef>
              <a:spcAft>
                <a:spcPts val="0"/>
              </a:spcAft>
              <a:buClr>
                <a:srgbClr val="000000"/>
              </a:buClr>
              <a:buSzPts val="3600"/>
              <a:buFont typeface="Arial"/>
              <a:buNone/>
            </a:pPr>
            <a:r>
              <a:t/>
            </a:r>
            <a:endParaRPr b="0" i="0" sz="3600" u="none" cap="none" strike="noStrike">
              <a:solidFill>
                <a:schemeClr val="dk1"/>
              </a:solidFill>
              <a:latin typeface="Calibri"/>
              <a:ea typeface="Calibri"/>
              <a:cs typeface="Calibri"/>
              <a:sym typeface="Calibri"/>
            </a:endParaRPr>
          </a:p>
        </p:txBody>
      </p:sp>
      <p:sp>
        <p:nvSpPr>
          <p:cNvPr id="632" name="Google Shape;632;p40"/>
          <p:cNvSpPr txBox="1"/>
          <p:nvPr>
            <p:ph idx="4294967295" type="body"/>
          </p:nvPr>
        </p:nvSpPr>
        <p:spPr>
          <a:xfrm>
            <a:off x="3044510" y="766425"/>
            <a:ext cx="14300100" cy="485100"/>
          </a:xfrm>
          <a:prstGeom prst="rect">
            <a:avLst/>
          </a:prstGeom>
          <a:noFill/>
          <a:ln>
            <a:noFill/>
          </a:ln>
        </p:spPr>
        <p:txBody>
          <a:bodyPr anchorCtr="0" anchor="ctr" bIns="182850" lIns="182850" spcFirstLastPara="1" rIns="182850" wrap="square" tIns="182850">
            <a:noAutofit/>
          </a:bodyPr>
          <a:lstStyle/>
          <a:p>
            <a:pPr indent="0" lvl="0" marL="0" rtl="0" algn="l">
              <a:lnSpc>
                <a:spcPct val="100000"/>
              </a:lnSpc>
              <a:spcBef>
                <a:spcPts val="0"/>
              </a:spcBef>
              <a:spcAft>
                <a:spcPts val="0"/>
              </a:spcAft>
              <a:buClr>
                <a:schemeClr val="lt1"/>
              </a:buClr>
              <a:buSzPts val="4200"/>
              <a:buNone/>
            </a:pPr>
            <a:r>
              <a:rPr lang="en-US" sz="4400">
                <a:solidFill>
                  <a:schemeClr val="lt1"/>
                </a:solidFill>
              </a:rPr>
              <a:t>CONCLUSIONES ENCUESTA</a:t>
            </a:r>
            <a:endParaRPr sz="4400">
              <a:solidFill>
                <a:schemeClr val="lt1"/>
              </a:solidFill>
            </a:endParaRPr>
          </a:p>
        </p:txBody>
      </p:sp>
      <p:sp>
        <p:nvSpPr>
          <p:cNvPr id="633" name="Google Shape;633;p40"/>
          <p:cNvSpPr txBox="1"/>
          <p:nvPr/>
        </p:nvSpPr>
        <p:spPr>
          <a:xfrm>
            <a:off x="66150" y="1501200"/>
            <a:ext cx="17546400" cy="7665300"/>
          </a:xfrm>
          <a:prstGeom prst="rect">
            <a:avLst/>
          </a:prstGeom>
          <a:noFill/>
          <a:ln>
            <a:noFill/>
          </a:ln>
        </p:spPr>
        <p:txBody>
          <a:bodyPr anchorCtr="0" anchor="t" bIns="137150" lIns="137150" spcFirstLastPara="1" rIns="137150" wrap="square" tIns="137150">
            <a:spAutoFit/>
          </a:bodyPr>
          <a:lstStyle/>
          <a:p>
            <a:pPr indent="0" lvl="0" marL="0" marR="0" rtl="0" algn="l">
              <a:lnSpc>
                <a:spcPct val="100000"/>
              </a:lnSpc>
              <a:spcBef>
                <a:spcPts val="0"/>
              </a:spcBef>
              <a:spcAft>
                <a:spcPts val="0"/>
              </a:spcAft>
              <a:buNone/>
            </a:pPr>
            <a:r>
              <a:t/>
            </a:r>
            <a:endParaRPr b="1" sz="3000">
              <a:solidFill>
                <a:schemeClr val="dk1"/>
              </a:solidFill>
              <a:latin typeface="Calibri"/>
              <a:ea typeface="Calibri"/>
              <a:cs typeface="Calibri"/>
              <a:sym typeface="Calibri"/>
            </a:endParaRPr>
          </a:p>
          <a:p>
            <a:pPr indent="-533400" lvl="0" marL="685800" marR="0" rtl="0" algn="l">
              <a:lnSpc>
                <a:spcPct val="100000"/>
              </a:lnSpc>
              <a:spcBef>
                <a:spcPts val="0"/>
              </a:spcBef>
              <a:spcAft>
                <a:spcPts val="0"/>
              </a:spcAft>
              <a:buClr>
                <a:schemeClr val="dk1"/>
              </a:buClr>
              <a:buSzPts val="3000"/>
              <a:buFont typeface="Calibri"/>
              <a:buChar char="●"/>
            </a:pPr>
            <a:r>
              <a:rPr lang="en-US" sz="3000">
                <a:solidFill>
                  <a:schemeClr val="dk1"/>
                </a:solidFill>
                <a:latin typeface="Calibri"/>
                <a:ea typeface="Calibri"/>
                <a:cs typeface="Calibri"/>
                <a:sym typeface="Calibri"/>
              </a:rPr>
              <a:t>De los </a:t>
            </a:r>
            <a:r>
              <a:rPr b="1" lang="en-US" sz="3000">
                <a:solidFill>
                  <a:schemeClr val="dk1"/>
                </a:solidFill>
                <a:latin typeface="Calibri"/>
                <a:ea typeface="Calibri"/>
                <a:cs typeface="Calibri"/>
                <a:sym typeface="Calibri"/>
              </a:rPr>
              <a:t>4 espacios públicos que verdes más visitados</a:t>
            </a:r>
            <a:r>
              <a:rPr lang="en-US" sz="3000">
                <a:solidFill>
                  <a:schemeClr val="dk1"/>
                </a:solidFill>
                <a:latin typeface="Calibri"/>
                <a:ea typeface="Calibri"/>
                <a:cs typeface="Calibri"/>
                <a:sym typeface="Calibri"/>
              </a:rPr>
              <a:t> y percepción estado conservación:</a:t>
            </a:r>
            <a:endParaRPr sz="3000">
              <a:solidFill>
                <a:schemeClr val="dk1"/>
              </a:solidFill>
              <a:latin typeface="Calibri"/>
              <a:ea typeface="Calibri"/>
              <a:cs typeface="Calibri"/>
              <a:sym typeface="Calibri"/>
            </a:endParaRPr>
          </a:p>
          <a:p>
            <a:pPr indent="0" lvl="0" marL="685800" marR="0" rtl="0" algn="l">
              <a:lnSpc>
                <a:spcPct val="100000"/>
              </a:lnSpc>
              <a:spcBef>
                <a:spcPts val="0"/>
              </a:spcBef>
              <a:spcAft>
                <a:spcPts val="0"/>
              </a:spcAft>
              <a:buNone/>
            </a:pPr>
            <a:r>
              <a:t/>
            </a:r>
            <a:endParaRPr sz="3000">
              <a:solidFill>
                <a:schemeClr val="dk1"/>
              </a:solidFill>
              <a:latin typeface="Calibri"/>
              <a:ea typeface="Calibri"/>
              <a:cs typeface="Calibri"/>
              <a:sym typeface="Calibri"/>
            </a:endParaRPr>
          </a:p>
          <a:p>
            <a:pPr indent="-533400" lvl="0" marL="1371600" rtl="0" algn="l">
              <a:spcBef>
                <a:spcPts val="0"/>
              </a:spcBef>
              <a:spcAft>
                <a:spcPts val="0"/>
              </a:spcAft>
              <a:buClr>
                <a:schemeClr val="dk1"/>
              </a:buClr>
              <a:buSzPts val="3000"/>
              <a:buFont typeface="Calibri"/>
              <a:buChar char="-"/>
            </a:pPr>
            <a:r>
              <a:rPr b="1" lang="en-US" sz="3000">
                <a:solidFill>
                  <a:schemeClr val="dk1"/>
                </a:solidFill>
                <a:latin typeface="Calibri"/>
                <a:ea typeface="Calibri"/>
                <a:cs typeface="Calibri"/>
                <a:sym typeface="Calibri"/>
              </a:rPr>
              <a:t>Dársena del Canal de Castilla</a:t>
            </a:r>
            <a:r>
              <a:rPr lang="en-US" sz="3000">
                <a:solidFill>
                  <a:schemeClr val="dk1"/>
                </a:solidFill>
                <a:latin typeface="Calibri"/>
                <a:ea typeface="Calibri"/>
                <a:cs typeface="Calibri"/>
                <a:sym typeface="Calibri"/>
              </a:rPr>
              <a:t>: </a:t>
            </a:r>
            <a:r>
              <a:rPr lang="en-US" sz="3000">
                <a:solidFill>
                  <a:schemeClr val="dk1"/>
                </a:solidFill>
                <a:latin typeface="Calibri"/>
                <a:ea typeface="Calibri"/>
                <a:cs typeface="Calibri"/>
                <a:sym typeface="Calibri"/>
              </a:rPr>
              <a:t>bien o muy bien conservada.</a:t>
            </a:r>
            <a:endParaRPr sz="3000">
              <a:solidFill>
                <a:schemeClr val="dk1"/>
              </a:solidFill>
              <a:latin typeface="Calibri"/>
              <a:ea typeface="Calibri"/>
              <a:cs typeface="Calibri"/>
              <a:sym typeface="Calibri"/>
            </a:endParaRPr>
          </a:p>
          <a:p>
            <a:pPr indent="0" lvl="0" marL="1371600" rtl="0" algn="l">
              <a:spcBef>
                <a:spcPts val="0"/>
              </a:spcBef>
              <a:spcAft>
                <a:spcPts val="0"/>
              </a:spcAft>
              <a:buNone/>
            </a:pPr>
            <a:r>
              <a:t/>
            </a:r>
            <a:endParaRPr sz="3000">
              <a:solidFill>
                <a:schemeClr val="dk1"/>
              </a:solidFill>
              <a:latin typeface="Calibri"/>
              <a:ea typeface="Calibri"/>
              <a:cs typeface="Calibri"/>
              <a:sym typeface="Calibri"/>
            </a:endParaRPr>
          </a:p>
          <a:p>
            <a:pPr indent="-533400" lvl="0" marL="1371600" rtl="0" algn="l">
              <a:spcBef>
                <a:spcPts val="0"/>
              </a:spcBef>
              <a:spcAft>
                <a:spcPts val="0"/>
              </a:spcAft>
              <a:buClr>
                <a:schemeClr val="dk1"/>
              </a:buClr>
              <a:buSzPts val="3000"/>
              <a:buFont typeface="Calibri"/>
              <a:buChar char="-"/>
            </a:pPr>
            <a:r>
              <a:rPr b="1" lang="en-US" sz="3000">
                <a:solidFill>
                  <a:schemeClr val="dk1"/>
                </a:solidFill>
                <a:latin typeface="Calibri"/>
                <a:ea typeface="Calibri"/>
                <a:cs typeface="Calibri"/>
                <a:sym typeface="Calibri"/>
              </a:rPr>
              <a:t>P</a:t>
            </a:r>
            <a:r>
              <a:rPr b="1" lang="en-US" sz="3000">
                <a:solidFill>
                  <a:schemeClr val="dk1"/>
                </a:solidFill>
                <a:latin typeface="Calibri"/>
                <a:ea typeface="Calibri"/>
                <a:cs typeface="Calibri"/>
                <a:sym typeface="Calibri"/>
              </a:rPr>
              <a:t>arque Duque de Osuna</a:t>
            </a:r>
            <a:r>
              <a:rPr lang="en-US" sz="3000">
                <a:solidFill>
                  <a:schemeClr val="dk1"/>
                </a:solidFill>
                <a:latin typeface="Calibri"/>
                <a:ea typeface="Calibri"/>
                <a:cs typeface="Calibri"/>
                <a:sym typeface="Calibri"/>
              </a:rPr>
              <a:t>: </a:t>
            </a:r>
            <a:r>
              <a:rPr lang="en-US" sz="3000">
                <a:solidFill>
                  <a:schemeClr val="dk1"/>
                </a:solidFill>
                <a:latin typeface="Calibri"/>
                <a:ea typeface="Calibri"/>
                <a:cs typeface="Calibri"/>
                <a:sym typeface="Calibri"/>
              </a:rPr>
              <a:t>se podría mejorar.</a:t>
            </a:r>
            <a:endParaRPr sz="3000">
              <a:solidFill>
                <a:schemeClr val="dk1"/>
              </a:solidFill>
              <a:latin typeface="Calibri"/>
              <a:ea typeface="Calibri"/>
              <a:cs typeface="Calibri"/>
              <a:sym typeface="Calibri"/>
            </a:endParaRPr>
          </a:p>
          <a:p>
            <a:pPr indent="0" lvl="0" marL="1371600" rtl="0" algn="l">
              <a:spcBef>
                <a:spcPts val="0"/>
              </a:spcBef>
              <a:spcAft>
                <a:spcPts val="0"/>
              </a:spcAft>
              <a:buNone/>
            </a:pPr>
            <a:r>
              <a:t/>
            </a:r>
            <a:endParaRPr sz="3000">
              <a:solidFill>
                <a:schemeClr val="dk1"/>
              </a:solidFill>
              <a:latin typeface="Calibri"/>
              <a:ea typeface="Calibri"/>
              <a:cs typeface="Calibri"/>
              <a:sym typeface="Calibri"/>
            </a:endParaRPr>
          </a:p>
          <a:p>
            <a:pPr indent="-533400" lvl="0" marL="1371600" rtl="0" algn="l">
              <a:spcBef>
                <a:spcPts val="0"/>
              </a:spcBef>
              <a:spcAft>
                <a:spcPts val="0"/>
              </a:spcAft>
              <a:buClr>
                <a:schemeClr val="dk1"/>
              </a:buClr>
              <a:buSzPts val="3000"/>
              <a:buFont typeface="Calibri"/>
              <a:buChar char="-"/>
            </a:pPr>
            <a:r>
              <a:rPr lang="en-US" sz="3000">
                <a:solidFill>
                  <a:schemeClr val="dk1"/>
                </a:solidFill>
                <a:latin typeface="Calibri"/>
                <a:ea typeface="Calibri"/>
                <a:cs typeface="Calibri"/>
                <a:sym typeface="Calibri"/>
              </a:rPr>
              <a:t>El </a:t>
            </a:r>
            <a:r>
              <a:rPr b="1" lang="en-US" sz="3000">
                <a:solidFill>
                  <a:schemeClr val="dk1"/>
                </a:solidFill>
                <a:latin typeface="Calibri"/>
                <a:ea typeface="Calibri"/>
                <a:cs typeface="Calibri"/>
                <a:sym typeface="Calibri"/>
              </a:rPr>
              <a:t>entorno del río Sequillo</a:t>
            </a:r>
            <a:r>
              <a:rPr lang="en-US" sz="3000">
                <a:solidFill>
                  <a:schemeClr val="dk1"/>
                </a:solidFill>
                <a:latin typeface="Calibri"/>
                <a:ea typeface="Calibri"/>
                <a:cs typeface="Calibri"/>
                <a:sym typeface="Calibri"/>
              </a:rPr>
              <a:t> es visitado por más </a:t>
            </a:r>
            <a:r>
              <a:rPr b="1" lang="en-US" sz="3000">
                <a:solidFill>
                  <a:schemeClr val="dk1"/>
                </a:solidFill>
                <a:latin typeface="Calibri"/>
                <a:ea typeface="Calibri"/>
                <a:cs typeface="Calibri"/>
                <a:sym typeface="Calibri"/>
              </a:rPr>
              <a:t>jóvenes</a:t>
            </a:r>
            <a:r>
              <a:rPr lang="en-US" sz="3000">
                <a:solidFill>
                  <a:schemeClr val="dk1"/>
                </a:solidFill>
                <a:latin typeface="Calibri"/>
                <a:ea typeface="Calibri"/>
                <a:cs typeface="Calibri"/>
                <a:sym typeface="Calibri"/>
              </a:rPr>
              <a:t> que adultos y estos tienen una </a:t>
            </a:r>
            <a:r>
              <a:rPr b="1" lang="en-US" sz="3000">
                <a:solidFill>
                  <a:schemeClr val="dk1"/>
                </a:solidFill>
                <a:latin typeface="Calibri"/>
                <a:ea typeface="Calibri"/>
                <a:cs typeface="Calibri"/>
                <a:sym typeface="Calibri"/>
              </a:rPr>
              <a:t>percepción más positiva que los adultos</a:t>
            </a:r>
            <a:r>
              <a:rPr lang="en-US" sz="3000">
                <a:solidFill>
                  <a:schemeClr val="dk1"/>
                </a:solidFill>
                <a:latin typeface="Calibri"/>
                <a:ea typeface="Calibri"/>
                <a:cs typeface="Calibri"/>
                <a:sym typeface="Calibri"/>
              </a:rPr>
              <a:t> de ese espacio. Para muchos adultos </a:t>
            </a:r>
            <a:r>
              <a:rPr b="1" lang="en-US" sz="3000">
                <a:solidFill>
                  <a:schemeClr val="dk1"/>
                </a:solidFill>
                <a:latin typeface="Calibri"/>
                <a:ea typeface="Calibri"/>
                <a:cs typeface="Calibri"/>
                <a:sym typeface="Calibri"/>
              </a:rPr>
              <a:t>no se considera ni zona de paseo ni de esparcimiento</a:t>
            </a:r>
            <a:r>
              <a:rPr lang="en-US" sz="3000">
                <a:solidFill>
                  <a:schemeClr val="dk1"/>
                </a:solidFill>
                <a:latin typeface="Calibri"/>
                <a:ea typeface="Calibri"/>
                <a:cs typeface="Calibri"/>
                <a:sym typeface="Calibri"/>
              </a:rPr>
              <a:t> (82% lo consideran malo, regular).</a:t>
            </a:r>
            <a:endParaRPr sz="3000">
              <a:solidFill>
                <a:schemeClr val="dk1"/>
              </a:solidFill>
              <a:latin typeface="Calibri"/>
              <a:ea typeface="Calibri"/>
              <a:cs typeface="Calibri"/>
              <a:sym typeface="Calibri"/>
            </a:endParaRPr>
          </a:p>
          <a:p>
            <a:pPr indent="0" lvl="0" marL="1371600" rtl="0" algn="l">
              <a:spcBef>
                <a:spcPts val="0"/>
              </a:spcBef>
              <a:spcAft>
                <a:spcPts val="0"/>
              </a:spcAft>
              <a:buNone/>
            </a:pPr>
            <a:r>
              <a:t/>
            </a:r>
            <a:endParaRPr sz="3000">
              <a:solidFill>
                <a:schemeClr val="dk1"/>
              </a:solidFill>
              <a:latin typeface="Calibri"/>
              <a:ea typeface="Calibri"/>
              <a:cs typeface="Calibri"/>
              <a:sym typeface="Calibri"/>
            </a:endParaRPr>
          </a:p>
          <a:p>
            <a:pPr indent="-533400" lvl="0" marL="1371600" rtl="0" algn="l">
              <a:spcBef>
                <a:spcPts val="0"/>
              </a:spcBef>
              <a:spcAft>
                <a:spcPts val="0"/>
              </a:spcAft>
              <a:buClr>
                <a:schemeClr val="dk1"/>
              </a:buClr>
              <a:buSzPts val="3000"/>
              <a:buFont typeface="Calibri"/>
              <a:buChar char="-"/>
            </a:pPr>
            <a:r>
              <a:rPr lang="en-US" sz="3000">
                <a:solidFill>
                  <a:schemeClr val="dk1"/>
                </a:solidFill>
                <a:latin typeface="Calibri"/>
                <a:ea typeface="Calibri"/>
                <a:cs typeface="Calibri"/>
                <a:sym typeface="Calibri"/>
              </a:rPr>
              <a:t>Gran parte de la población </a:t>
            </a:r>
            <a:r>
              <a:rPr b="1" lang="en-US" sz="3000">
                <a:solidFill>
                  <a:schemeClr val="dk1"/>
                </a:solidFill>
                <a:latin typeface="Calibri"/>
                <a:ea typeface="Calibri"/>
                <a:cs typeface="Calibri"/>
                <a:sym typeface="Calibri"/>
              </a:rPr>
              <a:t>no visita ninguna fuente</a:t>
            </a:r>
            <a:r>
              <a:rPr lang="en-US" sz="3000">
                <a:solidFill>
                  <a:schemeClr val="dk1"/>
                </a:solidFill>
                <a:latin typeface="Calibri"/>
                <a:ea typeface="Calibri"/>
                <a:cs typeface="Calibri"/>
                <a:sym typeface="Calibri"/>
              </a:rPr>
              <a:t> del municipio.</a:t>
            </a:r>
            <a:endParaRPr sz="3000">
              <a:solidFill>
                <a:schemeClr val="dk1"/>
              </a:solidFill>
              <a:latin typeface="Calibri"/>
              <a:ea typeface="Calibri"/>
              <a:cs typeface="Calibri"/>
              <a:sym typeface="Calibri"/>
            </a:endParaRPr>
          </a:p>
          <a:p>
            <a:pPr indent="0" lvl="0" marL="1371600" rtl="0" algn="l">
              <a:spcBef>
                <a:spcPts val="0"/>
              </a:spcBef>
              <a:spcAft>
                <a:spcPts val="0"/>
              </a:spcAft>
              <a:buNone/>
            </a:pPr>
            <a:r>
              <a:t/>
            </a:r>
            <a:endParaRPr sz="3000">
              <a:solidFill>
                <a:schemeClr val="dk1"/>
              </a:solidFill>
              <a:latin typeface="Calibri"/>
              <a:ea typeface="Calibri"/>
              <a:cs typeface="Calibri"/>
              <a:sym typeface="Calibri"/>
            </a:endParaRPr>
          </a:p>
          <a:p>
            <a:pPr indent="-533400" lvl="0" marL="1371600" rtl="0" algn="l">
              <a:spcBef>
                <a:spcPts val="0"/>
              </a:spcBef>
              <a:spcAft>
                <a:spcPts val="0"/>
              </a:spcAft>
              <a:buClr>
                <a:schemeClr val="dk1"/>
              </a:buClr>
              <a:buSzPts val="3000"/>
              <a:buFont typeface="Calibri"/>
              <a:buChar char="-"/>
            </a:pPr>
            <a:r>
              <a:rPr lang="en-US" sz="3000">
                <a:solidFill>
                  <a:schemeClr val="dk1"/>
                </a:solidFill>
                <a:latin typeface="Calibri"/>
                <a:ea typeface="Calibri"/>
                <a:cs typeface="Calibri"/>
                <a:sym typeface="Calibri"/>
              </a:rPr>
              <a:t>Los </a:t>
            </a:r>
            <a:r>
              <a:rPr b="1" lang="en-US" sz="3000">
                <a:solidFill>
                  <a:schemeClr val="dk1"/>
                </a:solidFill>
                <a:latin typeface="Calibri"/>
                <a:ea typeface="Calibri"/>
                <a:cs typeface="Calibri"/>
                <a:sym typeface="Calibri"/>
              </a:rPr>
              <a:t>jóvenes</a:t>
            </a:r>
            <a:r>
              <a:rPr lang="en-US" sz="3000">
                <a:solidFill>
                  <a:schemeClr val="dk1"/>
                </a:solidFill>
                <a:latin typeface="Calibri"/>
                <a:ea typeface="Calibri"/>
                <a:cs typeface="Calibri"/>
                <a:sym typeface="Calibri"/>
              </a:rPr>
              <a:t> </a:t>
            </a:r>
            <a:r>
              <a:rPr b="1" lang="en-US" sz="3000">
                <a:solidFill>
                  <a:schemeClr val="dk1"/>
                </a:solidFill>
                <a:latin typeface="Calibri"/>
                <a:ea typeface="Calibri"/>
                <a:cs typeface="Calibri"/>
                <a:sym typeface="Calibri"/>
              </a:rPr>
              <a:t>no</a:t>
            </a:r>
            <a:r>
              <a:rPr lang="en-US" sz="3000">
                <a:solidFill>
                  <a:schemeClr val="dk1"/>
                </a:solidFill>
                <a:latin typeface="Calibri"/>
                <a:ea typeface="Calibri"/>
                <a:cs typeface="Calibri"/>
                <a:sym typeface="Calibri"/>
              </a:rPr>
              <a:t> eligen visitar el </a:t>
            </a:r>
            <a:r>
              <a:rPr b="1" lang="en-US" sz="3000">
                <a:solidFill>
                  <a:schemeClr val="dk1"/>
                </a:solidFill>
                <a:latin typeface="Calibri"/>
                <a:ea typeface="Calibri"/>
                <a:cs typeface="Calibri"/>
                <a:sym typeface="Calibri"/>
              </a:rPr>
              <a:t>Jardín Botánico de la Concha</a:t>
            </a:r>
            <a:r>
              <a:rPr lang="en-US" sz="3000">
                <a:solidFill>
                  <a:schemeClr val="dk1"/>
                </a:solidFill>
                <a:latin typeface="Calibri"/>
                <a:ea typeface="Calibri"/>
                <a:cs typeface="Calibri"/>
                <a:sym typeface="Calibri"/>
              </a:rPr>
              <a:t>.</a:t>
            </a:r>
            <a:endParaRPr sz="3000">
              <a:solidFill>
                <a:schemeClr val="dk1"/>
              </a:solidFill>
              <a:latin typeface="Calibri"/>
              <a:ea typeface="Calibri"/>
              <a:cs typeface="Calibri"/>
              <a:sym typeface="Calibri"/>
            </a:endParaRPr>
          </a:p>
          <a:p>
            <a:pPr indent="0" lvl="0" marL="1371600" rtl="0" algn="l">
              <a:spcBef>
                <a:spcPts val="0"/>
              </a:spcBef>
              <a:spcAft>
                <a:spcPts val="0"/>
              </a:spcAft>
              <a:buNone/>
            </a:pPr>
            <a:r>
              <a:t/>
            </a:r>
            <a:endParaRPr sz="3000">
              <a:solidFill>
                <a:schemeClr val="dk1"/>
              </a:solidFill>
              <a:latin typeface="Calibri"/>
              <a:ea typeface="Calibri"/>
              <a:cs typeface="Calibri"/>
              <a:sym typeface="Calibri"/>
            </a:endParaRPr>
          </a:p>
          <a:p>
            <a:pPr indent="-533400" lvl="0" marL="1371600" rtl="0" algn="l">
              <a:spcBef>
                <a:spcPts val="0"/>
              </a:spcBef>
              <a:spcAft>
                <a:spcPts val="0"/>
              </a:spcAft>
              <a:buClr>
                <a:schemeClr val="dk1"/>
              </a:buClr>
              <a:buSzPts val="3000"/>
              <a:buFont typeface="Calibri"/>
              <a:buChar char="-"/>
            </a:pPr>
            <a:r>
              <a:rPr b="1" lang="en-US" sz="3000">
                <a:solidFill>
                  <a:schemeClr val="dk1"/>
                </a:solidFill>
                <a:latin typeface="Calibri"/>
                <a:ea typeface="Calibri"/>
                <a:cs typeface="Calibri"/>
                <a:sym typeface="Calibri"/>
              </a:rPr>
              <a:t>13% jóvenes no visita ningún </a:t>
            </a:r>
            <a:r>
              <a:rPr lang="en-US" sz="3000">
                <a:solidFill>
                  <a:schemeClr val="dk1"/>
                </a:solidFill>
                <a:latin typeface="Calibri"/>
                <a:ea typeface="Calibri"/>
                <a:cs typeface="Calibri"/>
                <a:sym typeface="Calibri"/>
              </a:rPr>
              <a:t>espacio verde</a:t>
            </a:r>
            <a:endParaRPr sz="3000">
              <a:solidFill>
                <a:schemeClr val="dk1"/>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7" name="Shape 637"/>
        <p:cNvGrpSpPr/>
        <p:nvPr/>
      </p:nvGrpSpPr>
      <p:grpSpPr>
        <a:xfrm>
          <a:off x="0" y="0"/>
          <a:ext cx="0" cy="0"/>
          <a:chOff x="0" y="0"/>
          <a:chExt cx="0" cy="0"/>
        </a:xfrm>
      </p:grpSpPr>
      <p:grpSp>
        <p:nvGrpSpPr>
          <p:cNvPr id="638" name="Google Shape;638;p41"/>
          <p:cNvGrpSpPr/>
          <p:nvPr/>
        </p:nvGrpSpPr>
        <p:grpSpPr>
          <a:xfrm>
            <a:off x="0" y="9543558"/>
            <a:ext cx="18514316" cy="805317"/>
            <a:chOff x="0" y="6362372"/>
            <a:chExt cx="12342878" cy="536878"/>
          </a:xfrm>
        </p:grpSpPr>
        <p:sp>
          <p:nvSpPr>
            <p:cNvPr id="639" name="Google Shape;639;p41"/>
            <p:cNvSpPr/>
            <p:nvPr/>
          </p:nvSpPr>
          <p:spPr>
            <a:xfrm>
              <a:off x="0" y="6369450"/>
              <a:ext cx="4437900" cy="529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Clr>
                  <a:srgbClr val="000000"/>
                </a:buClr>
                <a:buSzPts val="2100"/>
                <a:buFont typeface="Arial"/>
                <a:buNone/>
              </a:pPr>
              <a:r>
                <a:t/>
              </a:r>
              <a:endParaRPr b="0" i="0" sz="2100" u="none" cap="none" strike="noStrike">
                <a:solidFill>
                  <a:srgbClr val="000000"/>
                </a:solidFill>
                <a:latin typeface="Arial"/>
                <a:ea typeface="Arial"/>
                <a:cs typeface="Arial"/>
                <a:sym typeface="Arial"/>
              </a:endParaRPr>
            </a:p>
          </p:txBody>
        </p:sp>
        <p:pic>
          <p:nvPicPr>
            <p:cNvPr id="640" name="Google Shape;640;p41"/>
            <p:cNvPicPr preferRelativeResize="0"/>
            <p:nvPr/>
          </p:nvPicPr>
          <p:blipFill rotWithShape="1">
            <a:blip r:embed="rId3">
              <a:alphaModFix/>
            </a:blip>
            <a:srcRect b="0" l="0" r="0" t="0"/>
            <a:stretch/>
          </p:blipFill>
          <p:spPr>
            <a:xfrm>
              <a:off x="228600" y="6365677"/>
              <a:ext cx="680350" cy="471810"/>
            </a:xfrm>
            <a:prstGeom prst="rect">
              <a:avLst/>
            </a:prstGeom>
            <a:noFill/>
            <a:ln>
              <a:noFill/>
            </a:ln>
          </p:spPr>
        </p:pic>
        <p:pic>
          <p:nvPicPr>
            <p:cNvPr id="641" name="Google Shape;641;p41"/>
            <p:cNvPicPr preferRelativeResize="0"/>
            <p:nvPr/>
          </p:nvPicPr>
          <p:blipFill rotWithShape="1">
            <a:blip r:embed="rId4">
              <a:alphaModFix/>
            </a:blip>
            <a:srcRect b="0" l="0" r="0" t="0"/>
            <a:stretch/>
          </p:blipFill>
          <p:spPr>
            <a:xfrm>
              <a:off x="1121899" y="6399549"/>
              <a:ext cx="791071" cy="469593"/>
            </a:xfrm>
            <a:prstGeom prst="rect">
              <a:avLst/>
            </a:prstGeom>
            <a:noFill/>
            <a:ln>
              <a:noFill/>
            </a:ln>
          </p:spPr>
        </p:pic>
        <p:pic>
          <p:nvPicPr>
            <p:cNvPr id="642" name="Google Shape;642;p41"/>
            <p:cNvPicPr preferRelativeResize="0"/>
            <p:nvPr/>
          </p:nvPicPr>
          <p:blipFill rotWithShape="1">
            <a:blip r:embed="rId5">
              <a:alphaModFix/>
            </a:blip>
            <a:srcRect b="0" l="0" r="0" t="0"/>
            <a:stretch/>
          </p:blipFill>
          <p:spPr>
            <a:xfrm>
              <a:off x="2022020" y="6416974"/>
              <a:ext cx="1001218" cy="420511"/>
            </a:xfrm>
            <a:prstGeom prst="rect">
              <a:avLst/>
            </a:prstGeom>
            <a:noFill/>
            <a:ln>
              <a:noFill/>
            </a:ln>
          </p:spPr>
        </p:pic>
        <p:pic>
          <p:nvPicPr>
            <p:cNvPr id="643" name="Google Shape;643;p41"/>
            <p:cNvPicPr preferRelativeResize="0"/>
            <p:nvPr/>
          </p:nvPicPr>
          <p:blipFill rotWithShape="1">
            <a:blip r:embed="rId6">
              <a:alphaModFix/>
            </a:blip>
            <a:srcRect b="0" l="0" r="0" t="0"/>
            <a:stretch/>
          </p:blipFill>
          <p:spPr>
            <a:xfrm>
              <a:off x="3087399" y="6416974"/>
              <a:ext cx="677281" cy="408416"/>
            </a:xfrm>
            <a:prstGeom prst="rect">
              <a:avLst/>
            </a:prstGeom>
            <a:noFill/>
            <a:ln>
              <a:noFill/>
            </a:ln>
          </p:spPr>
        </p:pic>
        <p:pic>
          <p:nvPicPr>
            <p:cNvPr id="644" name="Google Shape;644;p41"/>
            <p:cNvPicPr preferRelativeResize="0"/>
            <p:nvPr/>
          </p:nvPicPr>
          <p:blipFill rotWithShape="1">
            <a:blip r:embed="rId7">
              <a:alphaModFix/>
            </a:blip>
            <a:srcRect b="0" l="0" r="7561" t="0"/>
            <a:stretch/>
          </p:blipFill>
          <p:spPr>
            <a:xfrm>
              <a:off x="4293354" y="6362372"/>
              <a:ext cx="8049523" cy="529716"/>
            </a:xfrm>
            <a:prstGeom prst="rect">
              <a:avLst/>
            </a:prstGeom>
            <a:noFill/>
            <a:ln>
              <a:noFill/>
            </a:ln>
          </p:spPr>
        </p:pic>
      </p:grpSp>
      <p:pic>
        <p:nvPicPr>
          <p:cNvPr id="645" name="Google Shape;645;p41"/>
          <p:cNvPicPr preferRelativeResize="0"/>
          <p:nvPr/>
        </p:nvPicPr>
        <p:blipFill rotWithShape="1">
          <a:blip r:embed="rId8">
            <a:alphaModFix/>
          </a:blip>
          <a:srcRect b="85191" l="0" r="84337" t="0"/>
          <a:stretch/>
        </p:blipFill>
        <p:spPr>
          <a:xfrm>
            <a:off x="0" y="0"/>
            <a:ext cx="2219701" cy="1477952"/>
          </a:xfrm>
          <a:prstGeom prst="rect">
            <a:avLst/>
          </a:prstGeom>
          <a:noFill/>
          <a:ln>
            <a:noFill/>
          </a:ln>
        </p:spPr>
      </p:pic>
      <p:pic>
        <p:nvPicPr>
          <p:cNvPr id="646" name="Google Shape;646;p41"/>
          <p:cNvPicPr preferRelativeResize="0"/>
          <p:nvPr/>
        </p:nvPicPr>
        <p:blipFill rotWithShape="1">
          <a:blip r:embed="rId8">
            <a:alphaModFix/>
          </a:blip>
          <a:srcRect b="85191" l="0" r="84337" t="0"/>
          <a:stretch/>
        </p:blipFill>
        <p:spPr>
          <a:xfrm>
            <a:off x="0" y="0"/>
            <a:ext cx="2219701" cy="1477952"/>
          </a:xfrm>
          <a:prstGeom prst="rect">
            <a:avLst/>
          </a:prstGeom>
          <a:noFill/>
          <a:ln>
            <a:noFill/>
          </a:ln>
        </p:spPr>
      </p:pic>
      <p:pic>
        <p:nvPicPr>
          <p:cNvPr id="647" name="Google Shape;647;p41"/>
          <p:cNvPicPr preferRelativeResize="0"/>
          <p:nvPr/>
        </p:nvPicPr>
        <p:blipFill rotWithShape="1">
          <a:blip r:embed="rId9">
            <a:alphaModFix/>
          </a:blip>
          <a:srcRect b="0" l="0" r="0" t="0"/>
          <a:stretch/>
        </p:blipFill>
        <p:spPr>
          <a:xfrm>
            <a:off x="627978" y="188775"/>
            <a:ext cx="1747575" cy="1517775"/>
          </a:xfrm>
          <a:prstGeom prst="rect">
            <a:avLst/>
          </a:prstGeom>
          <a:noFill/>
          <a:ln>
            <a:noFill/>
          </a:ln>
        </p:spPr>
      </p:pic>
      <p:sp>
        <p:nvSpPr>
          <p:cNvPr id="648" name="Google Shape;648;p41"/>
          <p:cNvSpPr/>
          <p:nvPr/>
        </p:nvSpPr>
        <p:spPr>
          <a:xfrm>
            <a:off x="2609813" y="540000"/>
            <a:ext cx="14734800" cy="937800"/>
          </a:xfrm>
          <a:prstGeom prst="homePlate">
            <a:avLst>
              <a:gd fmla="val 50000" name="adj"/>
            </a:avLst>
          </a:prstGeom>
          <a:solidFill>
            <a:srgbClr val="204795"/>
          </a:solidFill>
          <a:ln>
            <a:noFill/>
          </a:ln>
        </p:spPr>
        <p:txBody>
          <a:bodyPr anchorCtr="0" anchor="ctr" bIns="243750" lIns="243750" spcFirstLastPara="1" rIns="243750" wrap="square" tIns="243750">
            <a:noAutofit/>
          </a:bodyPr>
          <a:lstStyle/>
          <a:p>
            <a:pPr indent="0" lvl="0" marL="0" marR="0" rtl="0" algn="l">
              <a:lnSpc>
                <a:spcPct val="100000"/>
              </a:lnSpc>
              <a:spcBef>
                <a:spcPts val="0"/>
              </a:spcBef>
              <a:spcAft>
                <a:spcPts val="0"/>
              </a:spcAft>
              <a:buClr>
                <a:srgbClr val="000000"/>
              </a:buClr>
              <a:buSzPts val="3600"/>
              <a:buFont typeface="Arial"/>
              <a:buNone/>
            </a:pPr>
            <a:r>
              <a:t/>
            </a:r>
            <a:endParaRPr b="0" i="0" sz="3600" u="none" cap="none" strike="noStrike">
              <a:solidFill>
                <a:schemeClr val="dk1"/>
              </a:solidFill>
              <a:latin typeface="Calibri"/>
              <a:ea typeface="Calibri"/>
              <a:cs typeface="Calibri"/>
              <a:sym typeface="Calibri"/>
            </a:endParaRPr>
          </a:p>
        </p:txBody>
      </p:sp>
      <p:sp>
        <p:nvSpPr>
          <p:cNvPr id="649" name="Google Shape;649;p41"/>
          <p:cNvSpPr txBox="1"/>
          <p:nvPr>
            <p:ph idx="4294967295" type="body"/>
          </p:nvPr>
        </p:nvSpPr>
        <p:spPr>
          <a:xfrm>
            <a:off x="3044510" y="766425"/>
            <a:ext cx="14300100" cy="485100"/>
          </a:xfrm>
          <a:prstGeom prst="rect">
            <a:avLst/>
          </a:prstGeom>
          <a:noFill/>
          <a:ln>
            <a:noFill/>
          </a:ln>
        </p:spPr>
        <p:txBody>
          <a:bodyPr anchorCtr="0" anchor="ctr" bIns="182850" lIns="182850" spcFirstLastPara="1" rIns="182850" wrap="square" tIns="182850">
            <a:noAutofit/>
          </a:bodyPr>
          <a:lstStyle/>
          <a:p>
            <a:pPr indent="0" lvl="0" marL="0" rtl="0" algn="l">
              <a:lnSpc>
                <a:spcPct val="100000"/>
              </a:lnSpc>
              <a:spcBef>
                <a:spcPts val="0"/>
              </a:spcBef>
              <a:spcAft>
                <a:spcPts val="0"/>
              </a:spcAft>
              <a:buClr>
                <a:schemeClr val="lt1"/>
              </a:buClr>
              <a:buSzPts val="4200"/>
              <a:buNone/>
            </a:pPr>
            <a:r>
              <a:rPr lang="en-US" sz="4400">
                <a:solidFill>
                  <a:schemeClr val="lt1"/>
                </a:solidFill>
              </a:rPr>
              <a:t>CONCLUSIONES ENCUESTA</a:t>
            </a:r>
            <a:endParaRPr sz="4400">
              <a:solidFill>
                <a:schemeClr val="lt1"/>
              </a:solidFill>
            </a:endParaRPr>
          </a:p>
        </p:txBody>
      </p:sp>
      <p:sp>
        <p:nvSpPr>
          <p:cNvPr id="650" name="Google Shape;650;p41"/>
          <p:cNvSpPr txBox="1"/>
          <p:nvPr/>
        </p:nvSpPr>
        <p:spPr>
          <a:xfrm>
            <a:off x="66150" y="1477800"/>
            <a:ext cx="17278800" cy="7665300"/>
          </a:xfrm>
          <a:prstGeom prst="rect">
            <a:avLst/>
          </a:prstGeom>
          <a:noFill/>
          <a:ln>
            <a:noFill/>
          </a:ln>
        </p:spPr>
        <p:txBody>
          <a:bodyPr anchorCtr="0" anchor="t" bIns="137150" lIns="137150" spcFirstLastPara="1" rIns="137150" wrap="square" tIns="137150">
            <a:spAutoFit/>
          </a:bodyPr>
          <a:lstStyle/>
          <a:p>
            <a:pPr indent="-533400" lvl="0" marL="685800" rtl="0" algn="just">
              <a:spcBef>
                <a:spcPts val="0"/>
              </a:spcBef>
              <a:spcAft>
                <a:spcPts val="0"/>
              </a:spcAft>
              <a:buClr>
                <a:schemeClr val="dk1"/>
              </a:buClr>
              <a:buSzPts val="3000"/>
              <a:buFont typeface="Calibri"/>
              <a:buChar char="●"/>
            </a:pPr>
            <a:r>
              <a:rPr b="1" lang="en-US" sz="3000">
                <a:solidFill>
                  <a:schemeClr val="dk1"/>
                </a:solidFill>
                <a:latin typeface="Calibri"/>
                <a:ea typeface="Calibri"/>
                <a:cs typeface="Calibri"/>
                <a:sym typeface="Calibri"/>
              </a:rPr>
              <a:t>Es necesario abordar escasa participación de jóvenes</a:t>
            </a:r>
            <a:endParaRPr b="1" sz="3000">
              <a:solidFill>
                <a:schemeClr val="dk1"/>
              </a:solidFill>
              <a:latin typeface="Calibri"/>
              <a:ea typeface="Calibri"/>
              <a:cs typeface="Calibri"/>
              <a:sym typeface="Calibri"/>
            </a:endParaRPr>
          </a:p>
          <a:p>
            <a:pPr indent="0" lvl="0" marL="685800" rtl="0" algn="just">
              <a:spcBef>
                <a:spcPts val="0"/>
              </a:spcBef>
              <a:spcAft>
                <a:spcPts val="0"/>
              </a:spcAft>
              <a:buNone/>
            </a:pPr>
            <a:r>
              <a:t/>
            </a:r>
            <a:endParaRPr b="1" sz="3000">
              <a:solidFill>
                <a:schemeClr val="dk1"/>
              </a:solidFill>
              <a:latin typeface="Calibri"/>
              <a:ea typeface="Calibri"/>
              <a:cs typeface="Calibri"/>
              <a:sym typeface="Calibri"/>
            </a:endParaRPr>
          </a:p>
          <a:p>
            <a:pPr indent="-533400" lvl="0" marL="685800" rtl="0" algn="just">
              <a:spcBef>
                <a:spcPts val="0"/>
              </a:spcBef>
              <a:spcAft>
                <a:spcPts val="0"/>
              </a:spcAft>
              <a:buClr>
                <a:schemeClr val="dk1"/>
              </a:buClr>
              <a:buSzPts val="3000"/>
              <a:buFont typeface="Calibri"/>
              <a:buChar char="●"/>
            </a:pPr>
            <a:r>
              <a:rPr b="1" lang="en-US" sz="3000">
                <a:solidFill>
                  <a:schemeClr val="dk1"/>
                </a:solidFill>
                <a:latin typeface="Calibri"/>
                <a:ea typeface="Calibri"/>
                <a:cs typeface="Calibri"/>
                <a:sym typeface="Calibri"/>
              </a:rPr>
              <a:t>Demandas</a:t>
            </a:r>
            <a:r>
              <a:rPr lang="en-US" sz="3000">
                <a:solidFill>
                  <a:schemeClr val="dk1"/>
                </a:solidFill>
                <a:latin typeface="Calibri"/>
                <a:ea typeface="Calibri"/>
                <a:cs typeface="Calibri"/>
                <a:sym typeface="Calibri"/>
              </a:rPr>
              <a:t>: Se solicita aumentar  limpieza, mantenimiento, arbolado, zonas verdes, mobiliario, accesibilidad, implicación de la comunidad.</a:t>
            </a:r>
            <a:endParaRPr sz="3000">
              <a:solidFill>
                <a:schemeClr val="dk1"/>
              </a:solidFill>
              <a:latin typeface="Calibri"/>
              <a:ea typeface="Calibri"/>
              <a:cs typeface="Calibri"/>
              <a:sym typeface="Calibri"/>
            </a:endParaRPr>
          </a:p>
          <a:p>
            <a:pPr indent="0" lvl="0" marL="685800" rtl="0" algn="just">
              <a:spcBef>
                <a:spcPts val="0"/>
              </a:spcBef>
              <a:spcAft>
                <a:spcPts val="0"/>
              </a:spcAft>
              <a:buNone/>
            </a:pPr>
            <a:r>
              <a:t/>
            </a:r>
            <a:endParaRPr sz="3000">
              <a:solidFill>
                <a:schemeClr val="dk1"/>
              </a:solidFill>
              <a:latin typeface="Calibri"/>
              <a:ea typeface="Calibri"/>
              <a:cs typeface="Calibri"/>
              <a:sym typeface="Calibri"/>
            </a:endParaRPr>
          </a:p>
          <a:p>
            <a:pPr indent="-533400" lvl="0" marL="685800" rtl="0" algn="just">
              <a:spcBef>
                <a:spcPts val="0"/>
              </a:spcBef>
              <a:spcAft>
                <a:spcPts val="0"/>
              </a:spcAft>
              <a:buClr>
                <a:schemeClr val="dk1"/>
              </a:buClr>
              <a:buSzPts val="3000"/>
              <a:buFont typeface="Calibri"/>
              <a:buChar char="●"/>
            </a:pPr>
            <a:r>
              <a:rPr b="1" lang="en-US" sz="3000">
                <a:solidFill>
                  <a:schemeClr val="dk1"/>
                </a:solidFill>
                <a:latin typeface="Calibri"/>
                <a:ea typeface="Calibri"/>
                <a:cs typeface="Calibri"/>
                <a:sym typeface="Calibri"/>
              </a:rPr>
              <a:t>Ideas aportadas : </a:t>
            </a:r>
            <a:endParaRPr b="1" sz="3000">
              <a:solidFill>
                <a:schemeClr val="dk1"/>
              </a:solidFill>
              <a:latin typeface="Calibri"/>
              <a:ea typeface="Calibri"/>
              <a:cs typeface="Calibri"/>
              <a:sym typeface="Calibri"/>
            </a:endParaRPr>
          </a:p>
          <a:p>
            <a:pPr indent="-533400" lvl="0" marL="1371600" rtl="0" algn="just">
              <a:spcBef>
                <a:spcPts val="0"/>
              </a:spcBef>
              <a:spcAft>
                <a:spcPts val="0"/>
              </a:spcAft>
              <a:buClr>
                <a:schemeClr val="dk1"/>
              </a:buClr>
              <a:buSzPts val="3000"/>
              <a:buFont typeface="Calibri"/>
              <a:buChar char="-"/>
            </a:pPr>
            <a:r>
              <a:rPr lang="en-US" sz="3000">
                <a:solidFill>
                  <a:schemeClr val="dk1"/>
                </a:solidFill>
                <a:latin typeface="Calibri"/>
                <a:ea typeface="Calibri"/>
                <a:cs typeface="Calibri"/>
                <a:sym typeface="Calibri"/>
              </a:rPr>
              <a:t>Se destaca que el cuidado de papeleras y residuos es responsabilidad de tod@s</a:t>
            </a:r>
            <a:endParaRPr sz="3000">
              <a:solidFill>
                <a:schemeClr val="dk1"/>
              </a:solidFill>
              <a:latin typeface="Calibri"/>
              <a:ea typeface="Calibri"/>
              <a:cs typeface="Calibri"/>
              <a:sym typeface="Calibri"/>
            </a:endParaRPr>
          </a:p>
          <a:p>
            <a:pPr indent="-533400" lvl="0" marL="1371600" rtl="0" algn="just">
              <a:spcBef>
                <a:spcPts val="0"/>
              </a:spcBef>
              <a:spcAft>
                <a:spcPts val="0"/>
              </a:spcAft>
              <a:buClr>
                <a:schemeClr val="dk1"/>
              </a:buClr>
              <a:buSzPts val="3000"/>
              <a:buFont typeface="Calibri"/>
              <a:buChar char="-"/>
            </a:pPr>
            <a:r>
              <a:rPr b="1" lang="en-US" sz="3000">
                <a:solidFill>
                  <a:schemeClr val="dk1"/>
                </a:solidFill>
                <a:latin typeface="Calibri"/>
                <a:ea typeface="Calibri"/>
                <a:cs typeface="Calibri"/>
                <a:sym typeface="Calibri"/>
              </a:rPr>
              <a:t>Mayor colaboración y conciencia ciudadana: </a:t>
            </a:r>
            <a:r>
              <a:rPr lang="en-US" sz="3000">
                <a:solidFill>
                  <a:schemeClr val="dk1"/>
                </a:solidFill>
                <a:latin typeface="Calibri"/>
                <a:ea typeface="Calibri"/>
                <a:cs typeface="Calibri"/>
                <a:sym typeface="Calibri"/>
              </a:rPr>
              <a:t>Campañas plantaciones públicas con ciudadanía; actividades a pie de campo dinamizadas por vecin@s; rutas paseos verdes y fuentes; grupo de voluntariado</a:t>
            </a:r>
            <a:r>
              <a:rPr b="1" lang="en-US" sz="3000">
                <a:solidFill>
                  <a:schemeClr val="dk1"/>
                </a:solidFill>
                <a:latin typeface="Calibri"/>
                <a:ea typeface="Calibri"/>
                <a:cs typeface="Calibri"/>
                <a:sym typeface="Calibri"/>
              </a:rPr>
              <a:t>; </a:t>
            </a:r>
            <a:r>
              <a:rPr lang="en-US" sz="3000">
                <a:solidFill>
                  <a:schemeClr val="dk1"/>
                </a:solidFill>
                <a:latin typeface="Calibri"/>
                <a:ea typeface="Calibri"/>
                <a:cs typeface="Calibri"/>
                <a:sym typeface="Calibri"/>
              </a:rPr>
              <a:t>curso concienciación ciudadana.</a:t>
            </a:r>
            <a:endParaRPr sz="3000">
              <a:solidFill>
                <a:schemeClr val="dk1"/>
              </a:solidFill>
              <a:latin typeface="Calibri"/>
              <a:ea typeface="Calibri"/>
              <a:cs typeface="Calibri"/>
              <a:sym typeface="Calibri"/>
            </a:endParaRPr>
          </a:p>
          <a:p>
            <a:pPr indent="-533400" lvl="0" marL="1371600" rtl="0" algn="just">
              <a:spcBef>
                <a:spcPts val="0"/>
              </a:spcBef>
              <a:spcAft>
                <a:spcPts val="0"/>
              </a:spcAft>
              <a:buClr>
                <a:schemeClr val="dk1"/>
              </a:buClr>
              <a:buSzPts val="3000"/>
              <a:buFont typeface="Calibri"/>
              <a:buChar char="-"/>
            </a:pPr>
            <a:r>
              <a:rPr b="1" lang="en-US" sz="3000">
                <a:solidFill>
                  <a:schemeClr val="dk1"/>
                </a:solidFill>
                <a:latin typeface="Calibri"/>
                <a:ea typeface="Calibri"/>
                <a:cs typeface="Calibri"/>
                <a:sym typeface="Calibri"/>
              </a:rPr>
              <a:t>Colaboración público-privada: </a:t>
            </a:r>
            <a:r>
              <a:rPr lang="en-US" sz="3000">
                <a:solidFill>
                  <a:schemeClr val="dk1"/>
                </a:solidFill>
                <a:latin typeface="Calibri"/>
                <a:ea typeface="Calibri"/>
                <a:cs typeface="Calibri"/>
                <a:sym typeface="Calibri"/>
              </a:rPr>
              <a:t>Mayor involucración sector privado / Compensación huella carbono, Concursos para mejorar, embellecer tu pueblo, talleres de jardinería. Más zonas verdes edificios públicos/privados</a:t>
            </a:r>
            <a:endParaRPr sz="3000">
              <a:solidFill>
                <a:schemeClr val="dk1"/>
              </a:solidFill>
              <a:latin typeface="Calibri"/>
              <a:ea typeface="Calibri"/>
              <a:cs typeface="Calibri"/>
              <a:sym typeface="Calibri"/>
            </a:endParaRPr>
          </a:p>
          <a:p>
            <a:pPr indent="-533400" lvl="0" marL="1371600" rtl="0" algn="just">
              <a:spcBef>
                <a:spcPts val="0"/>
              </a:spcBef>
              <a:spcAft>
                <a:spcPts val="0"/>
              </a:spcAft>
              <a:buClr>
                <a:schemeClr val="dk1"/>
              </a:buClr>
              <a:buSzPts val="3000"/>
              <a:buFont typeface="Calibri"/>
              <a:buChar char="-"/>
            </a:pPr>
            <a:r>
              <a:rPr b="1" lang="en-US" sz="3000">
                <a:solidFill>
                  <a:schemeClr val="dk1"/>
                </a:solidFill>
                <a:latin typeface="Calibri"/>
                <a:ea typeface="Calibri"/>
                <a:cs typeface="Calibri"/>
                <a:sym typeface="Calibri"/>
              </a:rPr>
              <a:t>Recuperación /renaturalización /rehabilitación parques, caminos, arroyos, fuentes:</a:t>
            </a:r>
            <a:r>
              <a:rPr lang="en-US" sz="3000">
                <a:solidFill>
                  <a:schemeClr val="dk1"/>
                </a:solidFill>
                <a:latin typeface="Calibri"/>
                <a:ea typeface="Calibri"/>
                <a:cs typeface="Calibri"/>
                <a:sym typeface="Calibri"/>
              </a:rPr>
              <a:t> Zona río Sequillo verdadero conector verde ecológico entre el río y la ciudad. Mejora aceras, infraestructura viaria, más mobiliario (bancos, papeleras). Más zonas recreativas (pesca, niñ@s, jóvenes)</a:t>
            </a:r>
            <a:endParaRPr sz="3000">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pic>
        <p:nvPicPr>
          <p:cNvPr descr="Vista de un lago rodeado de árboles&#10;&#10;Descripción generada automáticamente con confianza media" id="108" name="Google Shape;108;p15"/>
          <p:cNvPicPr preferRelativeResize="0"/>
          <p:nvPr/>
        </p:nvPicPr>
        <p:blipFill rotWithShape="1">
          <a:blip r:embed="rId3">
            <a:alphaModFix amt="50000"/>
          </a:blip>
          <a:srcRect b="0" l="0" r="0" t="0"/>
          <a:stretch/>
        </p:blipFill>
        <p:spPr>
          <a:xfrm>
            <a:off x="0" y="-1"/>
            <a:ext cx="18288000" cy="13716000"/>
          </a:xfrm>
          <a:prstGeom prst="rect">
            <a:avLst/>
          </a:prstGeom>
          <a:noFill/>
          <a:ln>
            <a:noFill/>
          </a:ln>
        </p:spPr>
      </p:pic>
      <p:sp>
        <p:nvSpPr>
          <p:cNvPr id="109" name="Google Shape;109;p15"/>
          <p:cNvSpPr txBox="1"/>
          <p:nvPr/>
        </p:nvSpPr>
        <p:spPr>
          <a:xfrm>
            <a:off x="4181438" y="819438"/>
            <a:ext cx="1109400" cy="5910600"/>
          </a:xfrm>
          <a:prstGeom prst="rect">
            <a:avLst/>
          </a:prstGeom>
          <a:noFill/>
          <a:ln>
            <a:noFill/>
          </a:ln>
        </p:spPr>
        <p:txBody>
          <a:bodyPr anchorCtr="0" anchor="t" bIns="68550" lIns="137150" spcFirstLastPara="1" rIns="137150" wrap="square" tIns="68550">
            <a:spAutoFit/>
          </a:bodyPr>
          <a:lstStyle/>
          <a:p>
            <a:pPr indent="0" lvl="0" marL="0" marR="0" rtl="0" algn="l">
              <a:lnSpc>
                <a:spcPct val="100000"/>
              </a:lnSpc>
              <a:spcBef>
                <a:spcPts val="0"/>
              </a:spcBef>
              <a:spcAft>
                <a:spcPts val="0"/>
              </a:spcAft>
              <a:buClr>
                <a:srgbClr val="000000"/>
              </a:buClr>
              <a:buSzPts val="37500"/>
              <a:buFont typeface="Arial"/>
              <a:buNone/>
            </a:pPr>
            <a:r>
              <a:rPr b="0" i="0" lang="en-US" sz="37500" u="none" cap="none" strike="noStrike">
                <a:solidFill>
                  <a:srgbClr val="204795"/>
                </a:solidFill>
                <a:latin typeface="Calibri"/>
                <a:ea typeface="Calibri"/>
                <a:cs typeface="Calibri"/>
                <a:sym typeface="Calibri"/>
              </a:rPr>
              <a:t>1</a:t>
            </a:r>
            <a:endParaRPr b="0" i="0" sz="2100" u="none" cap="none" strike="noStrike">
              <a:solidFill>
                <a:srgbClr val="204795"/>
              </a:solidFill>
              <a:highlight>
                <a:srgbClr val="2963C6"/>
              </a:highlight>
              <a:latin typeface="Arial"/>
              <a:ea typeface="Arial"/>
              <a:cs typeface="Arial"/>
              <a:sym typeface="Arial"/>
            </a:endParaRPr>
          </a:p>
        </p:txBody>
      </p:sp>
      <p:sp>
        <p:nvSpPr>
          <p:cNvPr id="110" name="Google Shape;110;p15"/>
          <p:cNvSpPr/>
          <p:nvPr/>
        </p:nvSpPr>
        <p:spPr>
          <a:xfrm>
            <a:off x="7004963" y="819450"/>
            <a:ext cx="9519900" cy="2770200"/>
          </a:xfrm>
          <a:prstGeom prst="rect">
            <a:avLst/>
          </a:prstGeom>
          <a:noFill/>
          <a:ln>
            <a:noFill/>
          </a:ln>
        </p:spPr>
        <p:txBody>
          <a:bodyPr anchorCtr="0" anchor="t" bIns="68550" lIns="137150" spcFirstLastPara="1" rIns="137150" wrap="square" tIns="68550">
            <a:noAutofit/>
          </a:bodyPr>
          <a:lstStyle/>
          <a:p>
            <a:pPr indent="0" lvl="0" marL="0" marR="0" rtl="0" algn="l">
              <a:lnSpc>
                <a:spcPct val="100000"/>
              </a:lnSpc>
              <a:spcBef>
                <a:spcPts val="0"/>
              </a:spcBef>
              <a:spcAft>
                <a:spcPts val="0"/>
              </a:spcAft>
              <a:buClr>
                <a:srgbClr val="000000"/>
              </a:buClr>
              <a:buSzPts val="8100"/>
              <a:buFont typeface="Arial"/>
              <a:buNone/>
            </a:pPr>
            <a:br>
              <a:rPr b="1" i="0" lang="en-US" sz="8100" u="none" cap="none" strike="noStrike">
                <a:solidFill>
                  <a:srgbClr val="204795"/>
                </a:solidFill>
                <a:latin typeface="Libre Franklin Medium"/>
                <a:ea typeface="Libre Franklin Medium"/>
                <a:cs typeface="Libre Franklin Medium"/>
                <a:sym typeface="Libre Franklin Medium"/>
              </a:rPr>
            </a:br>
            <a:r>
              <a:rPr b="1" i="0" lang="en-US" sz="8100" u="none" cap="none" strike="noStrike">
                <a:solidFill>
                  <a:srgbClr val="204795"/>
                </a:solidFill>
                <a:latin typeface="Libre Franklin Medium"/>
                <a:ea typeface="Libre Franklin Medium"/>
                <a:cs typeface="Libre Franklin Medium"/>
                <a:sym typeface="Libre Franklin Medium"/>
              </a:rPr>
              <a:t>¡</a:t>
            </a:r>
            <a:r>
              <a:rPr b="1" i="0" lang="en-US" sz="9000" u="none" cap="none" strike="noStrike">
                <a:solidFill>
                  <a:srgbClr val="204795"/>
                </a:solidFill>
                <a:latin typeface="Libre Franklin Medium"/>
                <a:ea typeface="Libre Franklin Medium"/>
                <a:cs typeface="Libre Franklin Medium"/>
                <a:sym typeface="Libre Franklin Medium"/>
              </a:rPr>
              <a:t>Bienvenidos/as!</a:t>
            </a:r>
            <a:endParaRPr b="1" i="0" sz="9000" u="none" cap="none" strike="noStrike">
              <a:solidFill>
                <a:srgbClr val="204795"/>
              </a:solidFill>
              <a:latin typeface="Calibri"/>
              <a:ea typeface="Calibri"/>
              <a:cs typeface="Calibri"/>
              <a:sym typeface="Calibri"/>
            </a:endParaRPr>
          </a:p>
        </p:txBody>
      </p:sp>
      <p:grpSp>
        <p:nvGrpSpPr>
          <p:cNvPr id="111" name="Google Shape;111;p15"/>
          <p:cNvGrpSpPr/>
          <p:nvPr/>
        </p:nvGrpSpPr>
        <p:grpSpPr>
          <a:xfrm>
            <a:off x="0" y="9543558"/>
            <a:ext cx="18514316" cy="805317"/>
            <a:chOff x="0" y="6362372"/>
            <a:chExt cx="12342878" cy="536878"/>
          </a:xfrm>
        </p:grpSpPr>
        <p:sp>
          <p:nvSpPr>
            <p:cNvPr id="112" name="Google Shape;112;p15"/>
            <p:cNvSpPr/>
            <p:nvPr/>
          </p:nvSpPr>
          <p:spPr>
            <a:xfrm>
              <a:off x="0" y="6369450"/>
              <a:ext cx="4437900" cy="529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Clr>
                  <a:srgbClr val="000000"/>
                </a:buClr>
                <a:buSzPts val="2100"/>
                <a:buFont typeface="Arial"/>
                <a:buNone/>
              </a:pPr>
              <a:r>
                <a:t/>
              </a:r>
              <a:endParaRPr b="0" i="0" sz="2100" u="none" cap="none" strike="noStrike">
                <a:solidFill>
                  <a:srgbClr val="000000"/>
                </a:solidFill>
                <a:latin typeface="Arial"/>
                <a:ea typeface="Arial"/>
                <a:cs typeface="Arial"/>
                <a:sym typeface="Arial"/>
              </a:endParaRPr>
            </a:p>
          </p:txBody>
        </p:sp>
        <p:pic>
          <p:nvPicPr>
            <p:cNvPr id="113" name="Google Shape;113;p15"/>
            <p:cNvPicPr preferRelativeResize="0"/>
            <p:nvPr/>
          </p:nvPicPr>
          <p:blipFill rotWithShape="1">
            <a:blip r:embed="rId4">
              <a:alphaModFix/>
            </a:blip>
            <a:srcRect b="0" l="0" r="0" t="0"/>
            <a:stretch/>
          </p:blipFill>
          <p:spPr>
            <a:xfrm>
              <a:off x="228600" y="6365677"/>
              <a:ext cx="680350" cy="471810"/>
            </a:xfrm>
            <a:prstGeom prst="rect">
              <a:avLst/>
            </a:prstGeom>
            <a:noFill/>
            <a:ln>
              <a:noFill/>
            </a:ln>
          </p:spPr>
        </p:pic>
        <p:pic>
          <p:nvPicPr>
            <p:cNvPr id="114" name="Google Shape;114;p15"/>
            <p:cNvPicPr preferRelativeResize="0"/>
            <p:nvPr/>
          </p:nvPicPr>
          <p:blipFill rotWithShape="1">
            <a:blip r:embed="rId5">
              <a:alphaModFix/>
            </a:blip>
            <a:srcRect b="0" l="0" r="0" t="0"/>
            <a:stretch/>
          </p:blipFill>
          <p:spPr>
            <a:xfrm>
              <a:off x="1121899" y="6399549"/>
              <a:ext cx="791071" cy="469593"/>
            </a:xfrm>
            <a:prstGeom prst="rect">
              <a:avLst/>
            </a:prstGeom>
            <a:noFill/>
            <a:ln>
              <a:noFill/>
            </a:ln>
          </p:spPr>
        </p:pic>
        <p:pic>
          <p:nvPicPr>
            <p:cNvPr id="115" name="Google Shape;115;p15"/>
            <p:cNvPicPr preferRelativeResize="0"/>
            <p:nvPr/>
          </p:nvPicPr>
          <p:blipFill rotWithShape="1">
            <a:blip r:embed="rId6">
              <a:alphaModFix/>
            </a:blip>
            <a:srcRect b="0" l="0" r="0" t="0"/>
            <a:stretch/>
          </p:blipFill>
          <p:spPr>
            <a:xfrm>
              <a:off x="2022020" y="6416974"/>
              <a:ext cx="1001218" cy="420511"/>
            </a:xfrm>
            <a:prstGeom prst="rect">
              <a:avLst/>
            </a:prstGeom>
            <a:noFill/>
            <a:ln>
              <a:noFill/>
            </a:ln>
          </p:spPr>
        </p:pic>
        <p:pic>
          <p:nvPicPr>
            <p:cNvPr id="116" name="Google Shape;116;p15"/>
            <p:cNvPicPr preferRelativeResize="0"/>
            <p:nvPr/>
          </p:nvPicPr>
          <p:blipFill rotWithShape="1">
            <a:blip r:embed="rId7">
              <a:alphaModFix/>
            </a:blip>
            <a:srcRect b="0" l="0" r="0" t="0"/>
            <a:stretch/>
          </p:blipFill>
          <p:spPr>
            <a:xfrm>
              <a:off x="3087399" y="6416974"/>
              <a:ext cx="677281" cy="408416"/>
            </a:xfrm>
            <a:prstGeom prst="rect">
              <a:avLst/>
            </a:prstGeom>
            <a:noFill/>
            <a:ln>
              <a:noFill/>
            </a:ln>
          </p:spPr>
        </p:pic>
        <p:pic>
          <p:nvPicPr>
            <p:cNvPr id="117" name="Google Shape;117;p15"/>
            <p:cNvPicPr preferRelativeResize="0"/>
            <p:nvPr/>
          </p:nvPicPr>
          <p:blipFill rotWithShape="1">
            <a:blip r:embed="rId8">
              <a:alphaModFix/>
            </a:blip>
            <a:srcRect b="0" l="0" r="7561" t="0"/>
            <a:stretch/>
          </p:blipFill>
          <p:spPr>
            <a:xfrm>
              <a:off x="4293354" y="6362372"/>
              <a:ext cx="8049523" cy="529716"/>
            </a:xfrm>
            <a:prstGeom prst="rect">
              <a:avLst/>
            </a:prstGeom>
            <a:noFill/>
            <a:ln>
              <a:noFill/>
            </a:ln>
          </p:spPr>
        </p:pic>
      </p:grpSp>
      <p:pic>
        <p:nvPicPr>
          <p:cNvPr id="118" name="Google Shape;118;p15"/>
          <p:cNvPicPr preferRelativeResize="0"/>
          <p:nvPr/>
        </p:nvPicPr>
        <p:blipFill rotWithShape="1">
          <a:blip r:embed="rId9">
            <a:alphaModFix/>
          </a:blip>
          <a:srcRect b="0" l="0" r="0" t="0"/>
          <a:stretch/>
        </p:blipFill>
        <p:spPr>
          <a:xfrm>
            <a:off x="3" y="-61425"/>
            <a:ext cx="1747575" cy="151777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4" name="Shape 654"/>
        <p:cNvGrpSpPr/>
        <p:nvPr/>
      </p:nvGrpSpPr>
      <p:grpSpPr>
        <a:xfrm>
          <a:off x="0" y="0"/>
          <a:ext cx="0" cy="0"/>
          <a:chOff x="0" y="0"/>
          <a:chExt cx="0" cy="0"/>
        </a:xfrm>
      </p:grpSpPr>
      <p:grpSp>
        <p:nvGrpSpPr>
          <p:cNvPr id="655" name="Google Shape;655;p42"/>
          <p:cNvGrpSpPr/>
          <p:nvPr/>
        </p:nvGrpSpPr>
        <p:grpSpPr>
          <a:xfrm>
            <a:off x="0" y="9543558"/>
            <a:ext cx="18514316" cy="805317"/>
            <a:chOff x="0" y="6362372"/>
            <a:chExt cx="12342878" cy="536878"/>
          </a:xfrm>
        </p:grpSpPr>
        <p:sp>
          <p:nvSpPr>
            <p:cNvPr id="656" name="Google Shape;656;p42"/>
            <p:cNvSpPr/>
            <p:nvPr/>
          </p:nvSpPr>
          <p:spPr>
            <a:xfrm>
              <a:off x="0" y="6369450"/>
              <a:ext cx="4437900" cy="529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Clr>
                  <a:srgbClr val="000000"/>
                </a:buClr>
                <a:buSzPts val="2100"/>
                <a:buFont typeface="Arial"/>
                <a:buNone/>
              </a:pPr>
              <a:r>
                <a:t/>
              </a:r>
              <a:endParaRPr b="0" i="0" sz="2100" u="none" cap="none" strike="noStrike">
                <a:solidFill>
                  <a:srgbClr val="000000"/>
                </a:solidFill>
                <a:latin typeface="Arial"/>
                <a:ea typeface="Arial"/>
                <a:cs typeface="Arial"/>
                <a:sym typeface="Arial"/>
              </a:endParaRPr>
            </a:p>
          </p:txBody>
        </p:sp>
        <p:pic>
          <p:nvPicPr>
            <p:cNvPr id="657" name="Google Shape;657;p42"/>
            <p:cNvPicPr preferRelativeResize="0"/>
            <p:nvPr/>
          </p:nvPicPr>
          <p:blipFill rotWithShape="1">
            <a:blip r:embed="rId3">
              <a:alphaModFix/>
            </a:blip>
            <a:srcRect b="0" l="0" r="0" t="0"/>
            <a:stretch/>
          </p:blipFill>
          <p:spPr>
            <a:xfrm>
              <a:off x="228600" y="6365677"/>
              <a:ext cx="680350" cy="471810"/>
            </a:xfrm>
            <a:prstGeom prst="rect">
              <a:avLst/>
            </a:prstGeom>
            <a:noFill/>
            <a:ln>
              <a:noFill/>
            </a:ln>
          </p:spPr>
        </p:pic>
        <p:pic>
          <p:nvPicPr>
            <p:cNvPr id="658" name="Google Shape;658;p42"/>
            <p:cNvPicPr preferRelativeResize="0"/>
            <p:nvPr/>
          </p:nvPicPr>
          <p:blipFill rotWithShape="1">
            <a:blip r:embed="rId4">
              <a:alphaModFix/>
            </a:blip>
            <a:srcRect b="0" l="0" r="0" t="0"/>
            <a:stretch/>
          </p:blipFill>
          <p:spPr>
            <a:xfrm>
              <a:off x="1121899" y="6399549"/>
              <a:ext cx="791071" cy="469593"/>
            </a:xfrm>
            <a:prstGeom prst="rect">
              <a:avLst/>
            </a:prstGeom>
            <a:noFill/>
            <a:ln>
              <a:noFill/>
            </a:ln>
          </p:spPr>
        </p:pic>
        <p:pic>
          <p:nvPicPr>
            <p:cNvPr id="659" name="Google Shape;659;p42"/>
            <p:cNvPicPr preferRelativeResize="0"/>
            <p:nvPr/>
          </p:nvPicPr>
          <p:blipFill rotWithShape="1">
            <a:blip r:embed="rId5">
              <a:alphaModFix/>
            </a:blip>
            <a:srcRect b="0" l="0" r="0" t="0"/>
            <a:stretch/>
          </p:blipFill>
          <p:spPr>
            <a:xfrm>
              <a:off x="2022020" y="6416974"/>
              <a:ext cx="1001218" cy="420511"/>
            </a:xfrm>
            <a:prstGeom prst="rect">
              <a:avLst/>
            </a:prstGeom>
            <a:noFill/>
            <a:ln>
              <a:noFill/>
            </a:ln>
          </p:spPr>
        </p:pic>
        <p:pic>
          <p:nvPicPr>
            <p:cNvPr id="660" name="Google Shape;660;p42"/>
            <p:cNvPicPr preferRelativeResize="0"/>
            <p:nvPr/>
          </p:nvPicPr>
          <p:blipFill rotWithShape="1">
            <a:blip r:embed="rId6">
              <a:alphaModFix/>
            </a:blip>
            <a:srcRect b="0" l="0" r="0" t="0"/>
            <a:stretch/>
          </p:blipFill>
          <p:spPr>
            <a:xfrm>
              <a:off x="3087399" y="6416974"/>
              <a:ext cx="677281" cy="408416"/>
            </a:xfrm>
            <a:prstGeom prst="rect">
              <a:avLst/>
            </a:prstGeom>
            <a:noFill/>
            <a:ln>
              <a:noFill/>
            </a:ln>
          </p:spPr>
        </p:pic>
        <p:pic>
          <p:nvPicPr>
            <p:cNvPr id="661" name="Google Shape;661;p42"/>
            <p:cNvPicPr preferRelativeResize="0"/>
            <p:nvPr/>
          </p:nvPicPr>
          <p:blipFill rotWithShape="1">
            <a:blip r:embed="rId7">
              <a:alphaModFix/>
            </a:blip>
            <a:srcRect b="0" l="0" r="7561" t="0"/>
            <a:stretch/>
          </p:blipFill>
          <p:spPr>
            <a:xfrm>
              <a:off x="4293354" y="6362372"/>
              <a:ext cx="8049523" cy="529716"/>
            </a:xfrm>
            <a:prstGeom prst="rect">
              <a:avLst/>
            </a:prstGeom>
            <a:noFill/>
            <a:ln>
              <a:noFill/>
            </a:ln>
          </p:spPr>
        </p:pic>
      </p:grpSp>
      <p:pic>
        <p:nvPicPr>
          <p:cNvPr id="662" name="Google Shape;662;p42"/>
          <p:cNvPicPr preferRelativeResize="0"/>
          <p:nvPr/>
        </p:nvPicPr>
        <p:blipFill rotWithShape="1">
          <a:blip r:embed="rId8">
            <a:alphaModFix/>
          </a:blip>
          <a:srcRect b="85191" l="0" r="84337" t="0"/>
          <a:stretch/>
        </p:blipFill>
        <p:spPr>
          <a:xfrm>
            <a:off x="0" y="0"/>
            <a:ext cx="2219701" cy="1477952"/>
          </a:xfrm>
          <a:prstGeom prst="rect">
            <a:avLst/>
          </a:prstGeom>
          <a:noFill/>
          <a:ln>
            <a:noFill/>
          </a:ln>
        </p:spPr>
      </p:pic>
      <p:pic>
        <p:nvPicPr>
          <p:cNvPr id="663" name="Google Shape;663;p42"/>
          <p:cNvPicPr preferRelativeResize="0"/>
          <p:nvPr/>
        </p:nvPicPr>
        <p:blipFill rotWithShape="1">
          <a:blip r:embed="rId8">
            <a:alphaModFix/>
          </a:blip>
          <a:srcRect b="85191" l="0" r="84337" t="0"/>
          <a:stretch/>
        </p:blipFill>
        <p:spPr>
          <a:xfrm>
            <a:off x="0" y="0"/>
            <a:ext cx="2219701" cy="1477952"/>
          </a:xfrm>
          <a:prstGeom prst="rect">
            <a:avLst/>
          </a:prstGeom>
          <a:noFill/>
          <a:ln>
            <a:noFill/>
          </a:ln>
        </p:spPr>
      </p:pic>
      <p:pic>
        <p:nvPicPr>
          <p:cNvPr id="664" name="Google Shape;664;p42"/>
          <p:cNvPicPr preferRelativeResize="0"/>
          <p:nvPr/>
        </p:nvPicPr>
        <p:blipFill rotWithShape="1">
          <a:blip r:embed="rId9">
            <a:alphaModFix/>
          </a:blip>
          <a:srcRect b="0" l="0" r="0" t="0"/>
          <a:stretch/>
        </p:blipFill>
        <p:spPr>
          <a:xfrm>
            <a:off x="627978" y="188775"/>
            <a:ext cx="1747575" cy="1517775"/>
          </a:xfrm>
          <a:prstGeom prst="rect">
            <a:avLst/>
          </a:prstGeom>
          <a:noFill/>
          <a:ln>
            <a:noFill/>
          </a:ln>
        </p:spPr>
      </p:pic>
      <p:sp>
        <p:nvSpPr>
          <p:cNvPr id="665" name="Google Shape;665;p42"/>
          <p:cNvSpPr/>
          <p:nvPr/>
        </p:nvSpPr>
        <p:spPr>
          <a:xfrm>
            <a:off x="2577675" y="303075"/>
            <a:ext cx="14734800" cy="937800"/>
          </a:xfrm>
          <a:prstGeom prst="homePlate">
            <a:avLst>
              <a:gd fmla="val 50000" name="adj"/>
            </a:avLst>
          </a:prstGeom>
          <a:solidFill>
            <a:srgbClr val="204795"/>
          </a:solidFill>
          <a:ln>
            <a:noFill/>
          </a:ln>
        </p:spPr>
        <p:txBody>
          <a:bodyPr anchorCtr="0" anchor="ctr" bIns="243750" lIns="243750" spcFirstLastPara="1" rIns="243750" wrap="square" tIns="243750">
            <a:noAutofit/>
          </a:bodyPr>
          <a:lstStyle/>
          <a:p>
            <a:pPr indent="0" lvl="0" marL="0" marR="0" rtl="0" algn="l">
              <a:lnSpc>
                <a:spcPct val="100000"/>
              </a:lnSpc>
              <a:spcBef>
                <a:spcPts val="0"/>
              </a:spcBef>
              <a:spcAft>
                <a:spcPts val="0"/>
              </a:spcAft>
              <a:buClr>
                <a:srgbClr val="000000"/>
              </a:buClr>
              <a:buSzPts val="3600"/>
              <a:buFont typeface="Arial"/>
              <a:buNone/>
            </a:pPr>
            <a:r>
              <a:t/>
            </a:r>
            <a:endParaRPr b="0" i="0" sz="3900" u="none" cap="none" strike="noStrike">
              <a:solidFill>
                <a:schemeClr val="dk1"/>
              </a:solidFill>
              <a:latin typeface="Calibri"/>
              <a:ea typeface="Calibri"/>
              <a:cs typeface="Calibri"/>
              <a:sym typeface="Calibri"/>
            </a:endParaRPr>
          </a:p>
        </p:txBody>
      </p:sp>
      <p:sp>
        <p:nvSpPr>
          <p:cNvPr id="666" name="Google Shape;666;p42"/>
          <p:cNvSpPr txBox="1"/>
          <p:nvPr>
            <p:ph idx="4294967295" type="body"/>
          </p:nvPr>
        </p:nvSpPr>
        <p:spPr>
          <a:xfrm>
            <a:off x="3012372" y="529500"/>
            <a:ext cx="14300100" cy="485100"/>
          </a:xfrm>
          <a:prstGeom prst="rect">
            <a:avLst/>
          </a:prstGeom>
          <a:noFill/>
          <a:ln>
            <a:noFill/>
          </a:ln>
        </p:spPr>
        <p:txBody>
          <a:bodyPr anchorCtr="0" anchor="ctr" bIns="182850" lIns="182850" spcFirstLastPara="1" rIns="182850" wrap="square" tIns="182850">
            <a:noAutofit/>
          </a:bodyPr>
          <a:lstStyle/>
          <a:p>
            <a:pPr indent="0" lvl="0" marL="0" rtl="0" algn="l">
              <a:lnSpc>
                <a:spcPct val="100000"/>
              </a:lnSpc>
              <a:spcBef>
                <a:spcPts val="0"/>
              </a:spcBef>
              <a:spcAft>
                <a:spcPts val="0"/>
              </a:spcAft>
              <a:buClr>
                <a:schemeClr val="lt1"/>
              </a:buClr>
              <a:buSzPts val="4200"/>
              <a:buNone/>
            </a:pPr>
            <a:r>
              <a:rPr lang="en-US" sz="4400">
                <a:solidFill>
                  <a:schemeClr val="lt1"/>
                </a:solidFill>
              </a:rPr>
              <a:t>LUGARES MÁS VISITADOS </a:t>
            </a:r>
            <a:endParaRPr sz="4400">
              <a:solidFill>
                <a:schemeClr val="lt1"/>
              </a:solidFill>
            </a:endParaRPr>
          </a:p>
        </p:txBody>
      </p:sp>
      <p:pic>
        <p:nvPicPr>
          <p:cNvPr id="667" name="Google Shape;667;p42"/>
          <p:cNvPicPr preferRelativeResize="0"/>
          <p:nvPr/>
        </p:nvPicPr>
        <p:blipFill>
          <a:blip r:embed="rId10">
            <a:alphaModFix/>
          </a:blip>
          <a:stretch>
            <a:fillRect/>
          </a:stretch>
        </p:blipFill>
        <p:spPr>
          <a:xfrm>
            <a:off x="2639429" y="2228100"/>
            <a:ext cx="5308434" cy="1481538"/>
          </a:xfrm>
          <a:prstGeom prst="rect">
            <a:avLst/>
          </a:prstGeom>
          <a:noFill/>
          <a:ln>
            <a:noFill/>
          </a:ln>
        </p:spPr>
      </p:pic>
      <p:pic>
        <p:nvPicPr>
          <p:cNvPr id="668" name="Google Shape;668;p42"/>
          <p:cNvPicPr preferRelativeResize="0"/>
          <p:nvPr/>
        </p:nvPicPr>
        <p:blipFill>
          <a:blip r:embed="rId11">
            <a:alphaModFix/>
          </a:blip>
          <a:stretch>
            <a:fillRect/>
          </a:stretch>
        </p:blipFill>
        <p:spPr>
          <a:xfrm>
            <a:off x="2595375" y="3779031"/>
            <a:ext cx="5392936" cy="1634269"/>
          </a:xfrm>
          <a:prstGeom prst="rect">
            <a:avLst/>
          </a:prstGeom>
          <a:noFill/>
          <a:ln>
            <a:noFill/>
          </a:ln>
        </p:spPr>
      </p:pic>
      <p:pic>
        <p:nvPicPr>
          <p:cNvPr id="669" name="Google Shape;669;p42"/>
          <p:cNvPicPr preferRelativeResize="0"/>
          <p:nvPr/>
        </p:nvPicPr>
        <p:blipFill>
          <a:blip r:embed="rId12">
            <a:alphaModFix/>
          </a:blip>
          <a:stretch>
            <a:fillRect/>
          </a:stretch>
        </p:blipFill>
        <p:spPr>
          <a:xfrm>
            <a:off x="2595375" y="5482720"/>
            <a:ext cx="5466786" cy="1746193"/>
          </a:xfrm>
          <a:prstGeom prst="rect">
            <a:avLst/>
          </a:prstGeom>
          <a:noFill/>
          <a:ln>
            <a:noFill/>
          </a:ln>
        </p:spPr>
      </p:pic>
      <p:pic>
        <p:nvPicPr>
          <p:cNvPr id="670" name="Google Shape;670;p42"/>
          <p:cNvPicPr preferRelativeResize="0"/>
          <p:nvPr/>
        </p:nvPicPr>
        <p:blipFill>
          <a:blip r:embed="rId13">
            <a:alphaModFix/>
          </a:blip>
          <a:stretch>
            <a:fillRect/>
          </a:stretch>
        </p:blipFill>
        <p:spPr>
          <a:xfrm>
            <a:off x="2639438" y="7354180"/>
            <a:ext cx="5308426" cy="1667820"/>
          </a:xfrm>
          <a:prstGeom prst="rect">
            <a:avLst/>
          </a:prstGeom>
          <a:noFill/>
          <a:ln>
            <a:noFill/>
          </a:ln>
        </p:spPr>
      </p:pic>
      <p:sp>
        <p:nvSpPr>
          <p:cNvPr id="671" name="Google Shape;671;p42"/>
          <p:cNvSpPr txBox="1"/>
          <p:nvPr/>
        </p:nvSpPr>
        <p:spPr>
          <a:xfrm>
            <a:off x="2639513" y="1303425"/>
            <a:ext cx="5308800" cy="923400"/>
          </a:xfrm>
          <a:prstGeom prst="rect">
            <a:avLst/>
          </a:prstGeom>
          <a:noFill/>
          <a:ln>
            <a:noFill/>
          </a:ln>
        </p:spPr>
        <p:txBody>
          <a:bodyPr anchorCtr="0" anchor="ctr" bIns="137150" lIns="137150" spcFirstLastPara="1" rIns="137150" wrap="square" tIns="137150">
            <a:noAutofit/>
          </a:bodyPr>
          <a:lstStyle/>
          <a:p>
            <a:pPr indent="0" lvl="0" marL="0" rtl="0" algn="ctr">
              <a:spcBef>
                <a:spcPts val="0"/>
              </a:spcBef>
              <a:spcAft>
                <a:spcPts val="0"/>
              </a:spcAft>
              <a:buNone/>
            </a:pPr>
            <a:r>
              <a:rPr lang="en-US" sz="4500">
                <a:solidFill>
                  <a:schemeClr val="lt1"/>
                </a:solidFill>
                <a:highlight>
                  <a:schemeClr val="accent2"/>
                </a:highlight>
                <a:latin typeface="Calibri"/>
                <a:ea typeface="Calibri"/>
                <a:cs typeface="Calibri"/>
                <a:sym typeface="Calibri"/>
              </a:rPr>
              <a:t>CIUDADANÍA</a:t>
            </a:r>
            <a:endParaRPr sz="4500">
              <a:solidFill>
                <a:schemeClr val="lt1"/>
              </a:solidFill>
              <a:highlight>
                <a:schemeClr val="accent2"/>
              </a:highlight>
            </a:endParaRPr>
          </a:p>
        </p:txBody>
      </p:sp>
      <p:sp>
        <p:nvSpPr>
          <p:cNvPr id="672" name="Google Shape;672;p42"/>
          <p:cNvSpPr txBox="1"/>
          <p:nvPr/>
        </p:nvSpPr>
        <p:spPr>
          <a:xfrm>
            <a:off x="10689824" y="1303425"/>
            <a:ext cx="5466600" cy="923400"/>
          </a:xfrm>
          <a:prstGeom prst="rect">
            <a:avLst/>
          </a:prstGeom>
          <a:noFill/>
          <a:ln>
            <a:noFill/>
          </a:ln>
        </p:spPr>
        <p:txBody>
          <a:bodyPr anchorCtr="0" anchor="ctr" bIns="137150" lIns="137150" spcFirstLastPara="1" rIns="137150" wrap="square" tIns="137150">
            <a:noAutofit/>
          </a:bodyPr>
          <a:lstStyle/>
          <a:p>
            <a:pPr indent="0" lvl="0" marL="0" rtl="0" algn="ctr">
              <a:spcBef>
                <a:spcPts val="0"/>
              </a:spcBef>
              <a:spcAft>
                <a:spcPts val="0"/>
              </a:spcAft>
              <a:buNone/>
            </a:pPr>
            <a:r>
              <a:rPr lang="en-US" sz="4500">
                <a:solidFill>
                  <a:schemeClr val="lt1"/>
                </a:solidFill>
                <a:highlight>
                  <a:srgbClr val="C27BA0"/>
                </a:highlight>
                <a:latin typeface="Calibri"/>
                <a:ea typeface="Calibri"/>
                <a:cs typeface="Calibri"/>
                <a:sym typeface="Calibri"/>
              </a:rPr>
              <a:t>ESTUDIANTES</a:t>
            </a:r>
            <a:endParaRPr sz="4500">
              <a:solidFill>
                <a:schemeClr val="lt1"/>
              </a:solidFill>
              <a:highlight>
                <a:srgbClr val="C27BA0"/>
              </a:highlight>
            </a:endParaRPr>
          </a:p>
        </p:txBody>
      </p:sp>
      <p:pic>
        <p:nvPicPr>
          <p:cNvPr id="673" name="Google Shape;673;p42"/>
          <p:cNvPicPr preferRelativeResize="0"/>
          <p:nvPr/>
        </p:nvPicPr>
        <p:blipFill>
          <a:blip r:embed="rId10">
            <a:alphaModFix/>
          </a:blip>
          <a:stretch>
            <a:fillRect/>
          </a:stretch>
        </p:blipFill>
        <p:spPr>
          <a:xfrm>
            <a:off x="10689835" y="2315344"/>
            <a:ext cx="5308434" cy="1481538"/>
          </a:xfrm>
          <a:prstGeom prst="rect">
            <a:avLst/>
          </a:prstGeom>
          <a:noFill/>
          <a:ln>
            <a:noFill/>
          </a:ln>
        </p:spPr>
      </p:pic>
      <p:pic>
        <p:nvPicPr>
          <p:cNvPr id="674" name="Google Shape;674;p42"/>
          <p:cNvPicPr preferRelativeResize="0"/>
          <p:nvPr/>
        </p:nvPicPr>
        <p:blipFill>
          <a:blip r:embed="rId11">
            <a:alphaModFix/>
          </a:blip>
          <a:stretch>
            <a:fillRect/>
          </a:stretch>
        </p:blipFill>
        <p:spPr>
          <a:xfrm>
            <a:off x="10645781" y="3866274"/>
            <a:ext cx="5392936" cy="1634269"/>
          </a:xfrm>
          <a:prstGeom prst="rect">
            <a:avLst/>
          </a:prstGeom>
          <a:noFill/>
          <a:ln>
            <a:noFill/>
          </a:ln>
        </p:spPr>
      </p:pic>
      <p:pic>
        <p:nvPicPr>
          <p:cNvPr id="675" name="Google Shape;675;p42"/>
          <p:cNvPicPr preferRelativeResize="0"/>
          <p:nvPr/>
        </p:nvPicPr>
        <p:blipFill rotWithShape="1">
          <a:blip r:embed="rId14">
            <a:alphaModFix/>
          </a:blip>
          <a:srcRect b="0" l="2380" r="-2380" t="0"/>
          <a:stretch/>
        </p:blipFill>
        <p:spPr>
          <a:xfrm>
            <a:off x="10767712" y="5569931"/>
            <a:ext cx="5222924" cy="3885113"/>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9" name="Shape 679"/>
        <p:cNvGrpSpPr/>
        <p:nvPr/>
      </p:nvGrpSpPr>
      <p:grpSpPr>
        <a:xfrm>
          <a:off x="0" y="0"/>
          <a:ext cx="0" cy="0"/>
          <a:chOff x="0" y="0"/>
          <a:chExt cx="0" cy="0"/>
        </a:xfrm>
      </p:grpSpPr>
      <p:grpSp>
        <p:nvGrpSpPr>
          <p:cNvPr id="680" name="Google Shape;680;p43"/>
          <p:cNvGrpSpPr/>
          <p:nvPr/>
        </p:nvGrpSpPr>
        <p:grpSpPr>
          <a:xfrm>
            <a:off x="0" y="9543558"/>
            <a:ext cx="18514316" cy="805317"/>
            <a:chOff x="0" y="6362372"/>
            <a:chExt cx="12342878" cy="536878"/>
          </a:xfrm>
        </p:grpSpPr>
        <p:sp>
          <p:nvSpPr>
            <p:cNvPr id="681" name="Google Shape;681;p43"/>
            <p:cNvSpPr/>
            <p:nvPr/>
          </p:nvSpPr>
          <p:spPr>
            <a:xfrm>
              <a:off x="0" y="6369450"/>
              <a:ext cx="4437900" cy="529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Clr>
                  <a:srgbClr val="000000"/>
                </a:buClr>
                <a:buSzPts val="2100"/>
                <a:buFont typeface="Arial"/>
                <a:buNone/>
              </a:pPr>
              <a:r>
                <a:t/>
              </a:r>
              <a:endParaRPr b="0" i="0" sz="2100" u="none" cap="none" strike="noStrike">
                <a:solidFill>
                  <a:srgbClr val="000000"/>
                </a:solidFill>
                <a:latin typeface="Arial"/>
                <a:ea typeface="Arial"/>
                <a:cs typeface="Arial"/>
                <a:sym typeface="Arial"/>
              </a:endParaRPr>
            </a:p>
          </p:txBody>
        </p:sp>
        <p:pic>
          <p:nvPicPr>
            <p:cNvPr id="682" name="Google Shape;682;p43"/>
            <p:cNvPicPr preferRelativeResize="0"/>
            <p:nvPr/>
          </p:nvPicPr>
          <p:blipFill rotWithShape="1">
            <a:blip r:embed="rId3">
              <a:alphaModFix/>
            </a:blip>
            <a:srcRect b="0" l="0" r="0" t="0"/>
            <a:stretch/>
          </p:blipFill>
          <p:spPr>
            <a:xfrm>
              <a:off x="228600" y="6365677"/>
              <a:ext cx="680350" cy="471810"/>
            </a:xfrm>
            <a:prstGeom prst="rect">
              <a:avLst/>
            </a:prstGeom>
            <a:noFill/>
            <a:ln>
              <a:noFill/>
            </a:ln>
          </p:spPr>
        </p:pic>
        <p:pic>
          <p:nvPicPr>
            <p:cNvPr id="683" name="Google Shape;683;p43"/>
            <p:cNvPicPr preferRelativeResize="0"/>
            <p:nvPr/>
          </p:nvPicPr>
          <p:blipFill rotWithShape="1">
            <a:blip r:embed="rId4">
              <a:alphaModFix/>
            </a:blip>
            <a:srcRect b="0" l="0" r="0" t="0"/>
            <a:stretch/>
          </p:blipFill>
          <p:spPr>
            <a:xfrm>
              <a:off x="1121899" y="6399549"/>
              <a:ext cx="791071" cy="469593"/>
            </a:xfrm>
            <a:prstGeom prst="rect">
              <a:avLst/>
            </a:prstGeom>
            <a:noFill/>
            <a:ln>
              <a:noFill/>
            </a:ln>
          </p:spPr>
        </p:pic>
        <p:pic>
          <p:nvPicPr>
            <p:cNvPr id="684" name="Google Shape;684;p43"/>
            <p:cNvPicPr preferRelativeResize="0"/>
            <p:nvPr/>
          </p:nvPicPr>
          <p:blipFill rotWithShape="1">
            <a:blip r:embed="rId5">
              <a:alphaModFix/>
            </a:blip>
            <a:srcRect b="0" l="0" r="0" t="0"/>
            <a:stretch/>
          </p:blipFill>
          <p:spPr>
            <a:xfrm>
              <a:off x="2022020" y="6416974"/>
              <a:ext cx="1001218" cy="420511"/>
            </a:xfrm>
            <a:prstGeom prst="rect">
              <a:avLst/>
            </a:prstGeom>
            <a:noFill/>
            <a:ln>
              <a:noFill/>
            </a:ln>
          </p:spPr>
        </p:pic>
        <p:pic>
          <p:nvPicPr>
            <p:cNvPr id="685" name="Google Shape;685;p43"/>
            <p:cNvPicPr preferRelativeResize="0"/>
            <p:nvPr/>
          </p:nvPicPr>
          <p:blipFill rotWithShape="1">
            <a:blip r:embed="rId6">
              <a:alphaModFix/>
            </a:blip>
            <a:srcRect b="0" l="0" r="0" t="0"/>
            <a:stretch/>
          </p:blipFill>
          <p:spPr>
            <a:xfrm>
              <a:off x="3087399" y="6416974"/>
              <a:ext cx="677281" cy="408416"/>
            </a:xfrm>
            <a:prstGeom prst="rect">
              <a:avLst/>
            </a:prstGeom>
            <a:noFill/>
            <a:ln>
              <a:noFill/>
            </a:ln>
          </p:spPr>
        </p:pic>
        <p:pic>
          <p:nvPicPr>
            <p:cNvPr id="686" name="Google Shape;686;p43"/>
            <p:cNvPicPr preferRelativeResize="0"/>
            <p:nvPr/>
          </p:nvPicPr>
          <p:blipFill rotWithShape="1">
            <a:blip r:embed="rId7">
              <a:alphaModFix/>
            </a:blip>
            <a:srcRect b="0" l="0" r="7561" t="0"/>
            <a:stretch/>
          </p:blipFill>
          <p:spPr>
            <a:xfrm>
              <a:off x="4293354" y="6362372"/>
              <a:ext cx="8049523" cy="529716"/>
            </a:xfrm>
            <a:prstGeom prst="rect">
              <a:avLst/>
            </a:prstGeom>
            <a:noFill/>
            <a:ln>
              <a:noFill/>
            </a:ln>
          </p:spPr>
        </p:pic>
      </p:grpSp>
      <p:pic>
        <p:nvPicPr>
          <p:cNvPr id="687" name="Google Shape;687;p43"/>
          <p:cNvPicPr preferRelativeResize="0"/>
          <p:nvPr/>
        </p:nvPicPr>
        <p:blipFill rotWithShape="1">
          <a:blip r:embed="rId8">
            <a:alphaModFix/>
          </a:blip>
          <a:srcRect b="85191" l="0" r="84337" t="0"/>
          <a:stretch/>
        </p:blipFill>
        <p:spPr>
          <a:xfrm>
            <a:off x="0" y="0"/>
            <a:ext cx="2219701" cy="1477952"/>
          </a:xfrm>
          <a:prstGeom prst="rect">
            <a:avLst/>
          </a:prstGeom>
          <a:noFill/>
          <a:ln>
            <a:noFill/>
          </a:ln>
        </p:spPr>
      </p:pic>
      <p:pic>
        <p:nvPicPr>
          <p:cNvPr id="688" name="Google Shape;688;p43"/>
          <p:cNvPicPr preferRelativeResize="0"/>
          <p:nvPr/>
        </p:nvPicPr>
        <p:blipFill rotWithShape="1">
          <a:blip r:embed="rId8">
            <a:alphaModFix/>
          </a:blip>
          <a:srcRect b="85191" l="0" r="84337" t="0"/>
          <a:stretch/>
        </p:blipFill>
        <p:spPr>
          <a:xfrm>
            <a:off x="0" y="0"/>
            <a:ext cx="2219701" cy="1477952"/>
          </a:xfrm>
          <a:prstGeom prst="rect">
            <a:avLst/>
          </a:prstGeom>
          <a:noFill/>
          <a:ln>
            <a:noFill/>
          </a:ln>
        </p:spPr>
      </p:pic>
      <p:pic>
        <p:nvPicPr>
          <p:cNvPr id="689" name="Google Shape;689;p43"/>
          <p:cNvPicPr preferRelativeResize="0"/>
          <p:nvPr/>
        </p:nvPicPr>
        <p:blipFill rotWithShape="1">
          <a:blip r:embed="rId9">
            <a:alphaModFix/>
          </a:blip>
          <a:srcRect b="0" l="0" r="0" t="0"/>
          <a:stretch/>
        </p:blipFill>
        <p:spPr>
          <a:xfrm>
            <a:off x="627978" y="188775"/>
            <a:ext cx="1747575" cy="1517775"/>
          </a:xfrm>
          <a:prstGeom prst="rect">
            <a:avLst/>
          </a:prstGeom>
          <a:noFill/>
          <a:ln>
            <a:noFill/>
          </a:ln>
        </p:spPr>
      </p:pic>
      <p:sp>
        <p:nvSpPr>
          <p:cNvPr id="690" name="Google Shape;690;p43"/>
          <p:cNvSpPr txBox="1"/>
          <p:nvPr/>
        </p:nvSpPr>
        <p:spPr>
          <a:xfrm>
            <a:off x="2463972" y="-48000"/>
            <a:ext cx="15196200" cy="1754700"/>
          </a:xfrm>
          <a:prstGeom prst="rect">
            <a:avLst/>
          </a:prstGeom>
          <a:noFill/>
          <a:ln>
            <a:noFill/>
          </a:ln>
        </p:spPr>
        <p:txBody>
          <a:bodyPr anchorCtr="0" anchor="t" bIns="137150" lIns="137150" spcFirstLastPara="1" rIns="137150" wrap="square" tIns="137150">
            <a:spAutoFit/>
          </a:bodyPr>
          <a:lstStyle/>
          <a:p>
            <a:pPr indent="0" lvl="0" marL="0" marR="0" rtl="0" algn="ctr">
              <a:lnSpc>
                <a:spcPct val="100000"/>
              </a:lnSpc>
              <a:spcBef>
                <a:spcPts val="0"/>
              </a:spcBef>
              <a:spcAft>
                <a:spcPts val="0"/>
              </a:spcAft>
              <a:buClr>
                <a:srgbClr val="000000"/>
              </a:buClr>
              <a:buSzPts val="5000"/>
              <a:buFont typeface="Arial"/>
              <a:buNone/>
            </a:pPr>
            <a:r>
              <a:rPr b="1" i="0" lang="en-US" sz="4800" u="none" cap="none" strike="noStrike">
                <a:solidFill>
                  <a:srgbClr val="204795"/>
                </a:solidFill>
                <a:latin typeface="Libre Franklin Medium"/>
                <a:ea typeface="Libre Franklin Medium"/>
                <a:cs typeface="Libre Franklin Medium"/>
                <a:sym typeface="Libre Franklin Medium"/>
              </a:rPr>
              <a:t>Acción A: Plan de renaturalización urbana, fluvial y protección civil frente al riesgo de inundación</a:t>
            </a:r>
            <a:endParaRPr b="0" i="0" sz="1100" u="none" cap="none" strike="noStrike">
              <a:solidFill>
                <a:srgbClr val="000000"/>
              </a:solidFill>
              <a:latin typeface="Arial"/>
              <a:ea typeface="Arial"/>
              <a:cs typeface="Arial"/>
              <a:sym typeface="Arial"/>
            </a:endParaRPr>
          </a:p>
        </p:txBody>
      </p:sp>
      <p:sp>
        <p:nvSpPr>
          <p:cNvPr id="691" name="Google Shape;691;p43"/>
          <p:cNvSpPr txBox="1"/>
          <p:nvPr/>
        </p:nvSpPr>
        <p:spPr>
          <a:xfrm>
            <a:off x="2463975" y="1784888"/>
            <a:ext cx="15196200" cy="784800"/>
          </a:xfrm>
          <a:prstGeom prst="rect">
            <a:avLst/>
          </a:prstGeom>
          <a:solidFill>
            <a:srgbClr val="2F5496"/>
          </a:solidFill>
          <a:ln cap="flat" cmpd="sng" w="9525">
            <a:solidFill>
              <a:srgbClr val="2F5496"/>
            </a:solidFill>
            <a:prstDash val="solid"/>
            <a:round/>
            <a:headEnd len="sm" w="sm" type="none"/>
            <a:tailEnd len="sm" w="sm" type="none"/>
          </a:ln>
        </p:spPr>
        <p:txBody>
          <a:bodyPr anchorCtr="0" anchor="ctr" bIns="137150" lIns="137150" spcFirstLastPara="1" rIns="137150" wrap="square" tIns="137150">
            <a:noAutofit/>
          </a:bodyPr>
          <a:lstStyle/>
          <a:p>
            <a:pPr indent="0" lvl="0" marL="0" marR="0" rtl="0" algn="ctr">
              <a:lnSpc>
                <a:spcPct val="100000"/>
              </a:lnSpc>
              <a:spcBef>
                <a:spcPts val="0"/>
              </a:spcBef>
              <a:spcAft>
                <a:spcPts val="0"/>
              </a:spcAft>
              <a:buClr>
                <a:schemeClr val="dk1"/>
              </a:buClr>
              <a:buSzPts val="1700"/>
              <a:buFont typeface="Arial"/>
              <a:buNone/>
            </a:pPr>
            <a:r>
              <a:rPr b="1" i="0" lang="en-US" sz="3500" u="none" cap="none" strike="noStrike">
                <a:solidFill>
                  <a:schemeClr val="lt1"/>
                </a:solidFill>
                <a:latin typeface="Calibri"/>
                <a:ea typeface="Calibri"/>
                <a:cs typeface="Calibri"/>
                <a:sym typeface="Calibri"/>
              </a:rPr>
              <a:t>Diagnóstico y propuesta de creación de un sistema de infraestructura verde</a:t>
            </a:r>
            <a:endParaRPr b="1" i="0" sz="3500" u="none" cap="none" strike="noStrike">
              <a:solidFill>
                <a:schemeClr val="lt1"/>
              </a:solidFill>
              <a:latin typeface="Calibri"/>
              <a:ea typeface="Calibri"/>
              <a:cs typeface="Calibri"/>
              <a:sym typeface="Calibri"/>
            </a:endParaRPr>
          </a:p>
        </p:txBody>
      </p:sp>
      <p:sp>
        <p:nvSpPr>
          <p:cNvPr id="692" name="Google Shape;692;p43"/>
          <p:cNvSpPr txBox="1"/>
          <p:nvPr/>
        </p:nvSpPr>
        <p:spPr>
          <a:xfrm>
            <a:off x="510825" y="2951175"/>
            <a:ext cx="9101400" cy="6303000"/>
          </a:xfrm>
          <a:prstGeom prst="rect">
            <a:avLst/>
          </a:prstGeom>
          <a:noFill/>
          <a:ln>
            <a:noFill/>
          </a:ln>
        </p:spPr>
        <p:txBody>
          <a:bodyPr anchorCtr="0" anchor="t" bIns="68550" lIns="137150" spcFirstLastPara="1" rIns="137150" wrap="square" tIns="68550">
            <a:spAutoFit/>
          </a:bodyPr>
          <a:lstStyle/>
          <a:p>
            <a:pPr indent="0" lvl="0" marL="0" marR="0" rtl="0" algn="l">
              <a:lnSpc>
                <a:spcPct val="100000"/>
              </a:lnSpc>
              <a:spcBef>
                <a:spcPts val="0"/>
              </a:spcBef>
              <a:spcAft>
                <a:spcPts val="0"/>
              </a:spcAft>
              <a:buNone/>
            </a:pPr>
            <a:r>
              <a:rPr b="1" i="0" lang="en-US" sz="3600" u="none" cap="none" strike="noStrike">
                <a:solidFill>
                  <a:schemeClr val="dk1"/>
                </a:solidFill>
                <a:latin typeface="Calibri"/>
                <a:ea typeface="Calibri"/>
                <a:cs typeface="Calibri"/>
                <a:sym typeface="Calibri"/>
              </a:rPr>
              <a:t>Diagnóstico</a:t>
            </a:r>
            <a:r>
              <a:rPr i="0" lang="en-US" sz="3000" u="none" cap="none" strike="noStrike">
                <a:solidFill>
                  <a:schemeClr val="dk1"/>
                </a:solidFill>
                <a:latin typeface="Calibri"/>
                <a:ea typeface="Calibri"/>
                <a:cs typeface="Calibri"/>
                <a:sym typeface="Calibri"/>
              </a:rPr>
              <a:t>: clasificación y caracterización de espacios y elementos de interés en </a:t>
            </a:r>
            <a:r>
              <a:rPr b="1" i="0" lang="en-US" sz="3000" u="none" cap="none" strike="noStrike">
                <a:solidFill>
                  <a:schemeClr val="dk1"/>
                </a:solidFill>
                <a:latin typeface="Calibri"/>
                <a:ea typeface="Calibri"/>
                <a:cs typeface="Calibri"/>
                <a:sym typeface="Calibri"/>
              </a:rPr>
              <a:t>cuatro categorías</a:t>
            </a:r>
            <a:r>
              <a:rPr i="0" lang="en-US" sz="3000" u="none" cap="none" strike="noStrike">
                <a:solidFill>
                  <a:schemeClr val="dk1"/>
                </a:solidFill>
                <a:latin typeface="Calibri"/>
                <a:ea typeface="Calibri"/>
                <a:cs typeface="Calibri"/>
                <a:sym typeface="Calibri"/>
              </a:rPr>
              <a:t>:</a:t>
            </a:r>
            <a:endParaRPr sz="3000">
              <a:solidFill>
                <a:schemeClr val="dk1"/>
              </a:solidFill>
              <a:latin typeface="Calibri"/>
              <a:ea typeface="Calibri"/>
              <a:cs typeface="Calibri"/>
              <a:sym typeface="Calibri"/>
            </a:endParaRPr>
          </a:p>
          <a:p>
            <a:pPr indent="0" lvl="0" marL="0" marR="0" rtl="0" algn="l">
              <a:lnSpc>
                <a:spcPct val="100000"/>
              </a:lnSpc>
              <a:spcBef>
                <a:spcPts val="900"/>
              </a:spcBef>
              <a:spcAft>
                <a:spcPts val="0"/>
              </a:spcAft>
              <a:buNone/>
            </a:pPr>
            <a:r>
              <a:rPr i="0" lang="en-US" sz="2700" u="none" cap="none" strike="noStrike">
                <a:solidFill>
                  <a:schemeClr val="dk1"/>
                </a:solidFill>
                <a:latin typeface="Calibri"/>
                <a:ea typeface="Calibri"/>
                <a:cs typeface="Calibri"/>
                <a:sym typeface="Calibri"/>
              </a:rPr>
              <a:t>	</a:t>
            </a:r>
            <a:r>
              <a:rPr b="1" i="0" lang="en-US" sz="3300" u="none" cap="none" strike="noStrike">
                <a:solidFill>
                  <a:srgbClr val="00B050"/>
                </a:solidFill>
                <a:latin typeface="Calibri"/>
                <a:ea typeface="Calibri"/>
                <a:cs typeface="Calibri"/>
                <a:sym typeface="Calibri"/>
              </a:rPr>
              <a:t>Elementos núcleo</a:t>
            </a:r>
            <a:endParaRPr sz="3300">
              <a:solidFill>
                <a:srgbClr val="00B050"/>
              </a:solidFill>
              <a:latin typeface="Calibri"/>
              <a:ea typeface="Calibri"/>
              <a:cs typeface="Calibri"/>
              <a:sym typeface="Calibri"/>
            </a:endParaRPr>
          </a:p>
          <a:p>
            <a:pPr indent="0" lvl="0" marL="0" marR="0" rtl="0" algn="l">
              <a:lnSpc>
                <a:spcPct val="100000"/>
              </a:lnSpc>
              <a:spcBef>
                <a:spcPts val="900"/>
              </a:spcBef>
              <a:spcAft>
                <a:spcPts val="0"/>
              </a:spcAft>
              <a:buNone/>
            </a:pPr>
            <a:r>
              <a:rPr b="1" i="0" lang="en-US" sz="3300" u="none" cap="none" strike="noStrike">
                <a:solidFill>
                  <a:srgbClr val="00B050"/>
                </a:solidFill>
                <a:latin typeface="Calibri"/>
                <a:ea typeface="Calibri"/>
                <a:cs typeface="Calibri"/>
                <a:sym typeface="Calibri"/>
              </a:rPr>
              <a:t>	Nodos</a:t>
            </a:r>
            <a:endParaRPr sz="3300">
              <a:solidFill>
                <a:srgbClr val="00B050"/>
              </a:solidFill>
              <a:latin typeface="Calibri"/>
              <a:ea typeface="Calibri"/>
              <a:cs typeface="Calibri"/>
              <a:sym typeface="Calibri"/>
            </a:endParaRPr>
          </a:p>
          <a:p>
            <a:pPr indent="0" lvl="0" marL="0" marR="0" rtl="0" algn="l">
              <a:lnSpc>
                <a:spcPct val="100000"/>
              </a:lnSpc>
              <a:spcBef>
                <a:spcPts val="900"/>
              </a:spcBef>
              <a:spcAft>
                <a:spcPts val="0"/>
              </a:spcAft>
              <a:buNone/>
            </a:pPr>
            <a:r>
              <a:rPr i="0" lang="en-US" sz="2700" u="none" cap="none" strike="noStrike">
                <a:solidFill>
                  <a:schemeClr val="dk1"/>
                </a:solidFill>
                <a:latin typeface="Calibri"/>
                <a:ea typeface="Calibri"/>
                <a:cs typeface="Calibri"/>
                <a:sym typeface="Calibri"/>
              </a:rPr>
              <a:t>	      Territoriales</a:t>
            </a:r>
            <a:endParaRPr sz="2100">
              <a:solidFill>
                <a:schemeClr val="dk1"/>
              </a:solidFill>
              <a:latin typeface="Calibri"/>
              <a:ea typeface="Calibri"/>
              <a:cs typeface="Calibri"/>
              <a:sym typeface="Calibri"/>
            </a:endParaRPr>
          </a:p>
          <a:p>
            <a:pPr indent="0" lvl="0" marL="0" marR="0" rtl="0" algn="l">
              <a:lnSpc>
                <a:spcPct val="100000"/>
              </a:lnSpc>
              <a:spcBef>
                <a:spcPts val="900"/>
              </a:spcBef>
              <a:spcAft>
                <a:spcPts val="0"/>
              </a:spcAft>
              <a:buNone/>
            </a:pPr>
            <a:r>
              <a:rPr i="0" lang="en-US" sz="2700" u="none" cap="none" strike="noStrike">
                <a:solidFill>
                  <a:schemeClr val="dk1"/>
                </a:solidFill>
                <a:latin typeface="Calibri"/>
                <a:ea typeface="Calibri"/>
                <a:cs typeface="Calibri"/>
                <a:sym typeface="Calibri"/>
              </a:rPr>
              <a:t>	      Urbanos</a:t>
            </a:r>
            <a:endParaRPr sz="2100">
              <a:solidFill>
                <a:schemeClr val="dk1"/>
              </a:solidFill>
              <a:latin typeface="Calibri"/>
              <a:ea typeface="Calibri"/>
              <a:cs typeface="Calibri"/>
              <a:sym typeface="Calibri"/>
            </a:endParaRPr>
          </a:p>
          <a:p>
            <a:pPr indent="0" lvl="0" marL="0" marR="0" rtl="0" algn="l">
              <a:lnSpc>
                <a:spcPct val="100000"/>
              </a:lnSpc>
              <a:spcBef>
                <a:spcPts val="900"/>
              </a:spcBef>
              <a:spcAft>
                <a:spcPts val="0"/>
              </a:spcAft>
              <a:buNone/>
            </a:pPr>
            <a:r>
              <a:rPr i="0" lang="en-US" sz="2700" u="none" cap="none" strike="noStrike">
                <a:solidFill>
                  <a:schemeClr val="dk1"/>
                </a:solidFill>
                <a:latin typeface="Calibri"/>
                <a:ea typeface="Calibri"/>
                <a:cs typeface="Calibri"/>
                <a:sym typeface="Calibri"/>
              </a:rPr>
              <a:t>	</a:t>
            </a:r>
            <a:r>
              <a:rPr b="1" i="0" lang="en-US" sz="3300" u="none" cap="none" strike="noStrike">
                <a:solidFill>
                  <a:srgbClr val="00B050"/>
                </a:solidFill>
                <a:latin typeface="Calibri"/>
                <a:ea typeface="Calibri"/>
                <a:cs typeface="Calibri"/>
                <a:sym typeface="Calibri"/>
              </a:rPr>
              <a:t>Apoyos/escalones</a:t>
            </a:r>
            <a:endParaRPr sz="3300">
              <a:solidFill>
                <a:srgbClr val="00B050"/>
              </a:solidFill>
              <a:latin typeface="Calibri"/>
              <a:ea typeface="Calibri"/>
              <a:cs typeface="Calibri"/>
              <a:sym typeface="Calibri"/>
            </a:endParaRPr>
          </a:p>
          <a:p>
            <a:pPr indent="0" lvl="0" marL="0" marR="0" rtl="0" algn="l">
              <a:lnSpc>
                <a:spcPct val="100000"/>
              </a:lnSpc>
              <a:spcBef>
                <a:spcPts val="900"/>
              </a:spcBef>
              <a:spcAft>
                <a:spcPts val="0"/>
              </a:spcAft>
              <a:buNone/>
            </a:pPr>
            <a:r>
              <a:rPr i="0" lang="en-US" sz="3300" u="none" cap="none" strike="noStrike">
                <a:solidFill>
                  <a:srgbClr val="00B050"/>
                </a:solidFill>
                <a:latin typeface="Calibri"/>
                <a:ea typeface="Calibri"/>
                <a:cs typeface="Calibri"/>
                <a:sym typeface="Calibri"/>
              </a:rPr>
              <a:t>	</a:t>
            </a:r>
            <a:r>
              <a:rPr b="1" i="0" lang="en-US" sz="3300" u="none" cap="none" strike="noStrike">
                <a:solidFill>
                  <a:srgbClr val="00B050"/>
                </a:solidFill>
                <a:latin typeface="Calibri"/>
                <a:ea typeface="Calibri"/>
                <a:cs typeface="Calibri"/>
                <a:sym typeface="Calibri"/>
              </a:rPr>
              <a:t>Conectores</a:t>
            </a:r>
            <a:endParaRPr sz="3300">
              <a:solidFill>
                <a:srgbClr val="00B050"/>
              </a:solidFill>
              <a:latin typeface="Calibri"/>
              <a:ea typeface="Calibri"/>
              <a:cs typeface="Calibri"/>
              <a:sym typeface="Calibri"/>
            </a:endParaRPr>
          </a:p>
          <a:p>
            <a:pPr indent="0" lvl="0" marL="0" marR="0" rtl="0" algn="l">
              <a:lnSpc>
                <a:spcPct val="100000"/>
              </a:lnSpc>
              <a:spcBef>
                <a:spcPts val="900"/>
              </a:spcBef>
              <a:spcAft>
                <a:spcPts val="0"/>
              </a:spcAft>
              <a:buNone/>
            </a:pPr>
            <a:r>
              <a:rPr i="0" lang="en-US" sz="2700" u="none" cap="none" strike="noStrike">
                <a:solidFill>
                  <a:schemeClr val="dk1"/>
                </a:solidFill>
                <a:latin typeface="Calibri"/>
                <a:ea typeface="Calibri"/>
                <a:cs typeface="Calibri"/>
                <a:sym typeface="Calibri"/>
              </a:rPr>
              <a:t>	      Fluviales</a:t>
            </a:r>
            <a:endParaRPr sz="2100">
              <a:solidFill>
                <a:schemeClr val="dk1"/>
              </a:solidFill>
              <a:latin typeface="Calibri"/>
              <a:ea typeface="Calibri"/>
              <a:cs typeface="Calibri"/>
              <a:sym typeface="Calibri"/>
            </a:endParaRPr>
          </a:p>
          <a:p>
            <a:pPr indent="0" lvl="3" marL="0" marR="0" rtl="0" algn="l">
              <a:lnSpc>
                <a:spcPct val="100000"/>
              </a:lnSpc>
              <a:spcBef>
                <a:spcPts val="900"/>
              </a:spcBef>
              <a:spcAft>
                <a:spcPts val="0"/>
              </a:spcAft>
              <a:buNone/>
            </a:pPr>
            <a:r>
              <a:rPr i="0" lang="en-US" sz="2700" u="none" cap="none" strike="noStrike">
                <a:solidFill>
                  <a:schemeClr val="dk1"/>
                </a:solidFill>
                <a:latin typeface="Calibri"/>
                <a:ea typeface="Calibri"/>
                <a:cs typeface="Calibri"/>
                <a:sym typeface="Calibri"/>
              </a:rPr>
              <a:t>	      Viarios </a:t>
            </a:r>
            <a:endParaRPr sz="2100">
              <a:solidFill>
                <a:schemeClr val="dk1"/>
              </a:solidFill>
              <a:latin typeface="Calibri"/>
              <a:ea typeface="Calibri"/>
              <a:cs typeface="Calibri"/>
              <a:sym typeface="Calibri"/>
            </a:endParaRPr>
          </a:p>
          <a:p>
            <a:pPr indent="0" lvl="0" marL="0" marR="0" rtl="0" algn="l">
              <a:lnSpc>
                <a:spcPct val="100000"/>
              </a:lnSpc>
              <a:spcBef>
                <a:spcPts val="900"/>
              </a:spcBef>
              <a:spcAft>
                <a:spcPts val="0"/>
              </a:spcAft>
              <a:buNone/>
            </a:pPr>
            <a:r>
              <a:rPr i="0" lang="en-US" sz="2700" u="none" cap="none" strike="noStrike">
                <a:solidFill>
                  <a:schemeClr val="dk1"/>
                </a:solidFill>
                <a:latin typeface="Calibri"/>
                <a:ea typeface="Calibri"/>
                <a:cs typeface="Calibri"/>
                <a:sym typeface="Calibri"/>
              </a:rPr>
              <a:t>	      Agrícolas</a:t>
            </a:r>
            <a:endParaRPr sz="2100">
              <a:solidFill>
                <a:schemeClr val="dk1"/>
              </a:solidFill>
              <a:latin typeface="Calibri"/>
              <a:ea typeface="Calibri"/>
              <a:cs typeface="Calibri"/>
              <a:sym typeface="Calibri"/>
            </a:endParaRPr>
          </a:p>
        </p:txBody>
      </p:sp>
      <p:sp>
        <p:nvSpPr>
          <p:cNvPr id="693" name="Google Shape;693;p43"/>
          <p:cNvSpPr txBox="1"/>
          <p:nvPr/>
        </p:nvSpPr>
        <p:spPr>
          <a:xfrm>
            <a:off x="9729225" y="2961675"/>
            <a:ext cx="8556600" cy="6903300"/>
          </a:xfrm>
          <a:prstGeom prst="rect">
            <a:avLst/>
          </a:prstGeom>
          <a:noFill/>
          <a:ln>
            <a:noFill/>
          </a:ln>
        </p:spPr>
        <p:txBody>
          <a:bodyPr anchorCtr="0" anchor="t" bIns="68550" lIns="137150" spcFirstLastPara="1" rIns="137150" wrap="square" tIns="68550">
            <a:spAutoFit/>
          </a:bodyPr>
          <a:lstStyle/>
          <a:p>
            <a:pPr indent="0" lvl="0" marL="0" marR="0" rtl="0" algn="l">
              <a:lnSpc>
                <a:spcPct val="100000"/>
              </a:lnSpc>
              <a:spcBef>
                <a:spcPts val="0"/>
              </a:spcBef>
              <a:spcAft>
                <a:spcPts val="0"/>
              </a:spcAft>
              <a:buNone/>
            </a:pPr>
            <a:r>
              <a:rPr b="1" i="0" lang="en-US" sz="3600" u="none" cap="none" strike="noStrike">
                <a:solidFill>
                  <a:schemeClr val="dk1"/>
                </a:solidFill>
                <a:latin typeface="Calibri"/>
                <a:ea typeface="Calibri"/>
                <a:cs typeface="Calibri"/>
                <a:sym typeface="Calibri"/>
              </a:rPr>
              <a:t>Propuesta</a:t>
            </a:r>
            <a:r>
              <a:rPr i="0" lang="en-US" sz="3000" u="none" cap="none" strike="noStrike">
                <a:solidFill>
                  <a:schemeClr val="dk1"/>
                </a:solidFill>
                <a:latin typeface="Calibri"/>
                <a:ea typeface="Calibri"/>
                <a:cs typeface="Calibri"/>
                <a:sym typeface="Calibri"/>
              </a:rPr>
              <a:t>: </a:t>
            </a:r>
            <a:endParaRPr sz="3000">
              <a:solidFill>
                <a:schemeClr val="dk1"/>
              </a:solidFill>
              <a:latin typeface="Calibri"/>
              <a:ea typeface="Calibri"/>
              <a:cs typeface="Calibri"/>
              <a:sym typeface="Calibri"/>
            </a:endParaRPr>
          </a:p>
          <a:p>
            <a:pPr indent="0" lvl="0" marL="0" marR="0" rtl="0" algn="l">
              <a:lnSpc>
                <a:spcPct val="100000"/>
              </a:lnSpc>
              <a:spcBef>
                <a:spcPts val="900"/>
              </a:spcBef>
              <a:spcAft>
                <a:spcPts val="0"/>
              </a:spcAft>
              <a:buNone/>
            </a:pPr>
            <a:r>
              <a:rPr b="1" i="0" lang="en-US" sz="3000" u="none" cap="none" strike="noStrike">
                <a:solidFill>
                  <a:schemeClr val="dk1"/>
                </a:solidFill>
                <a:latin typeface="Calibri"/>
                <a:ea typeface="Calibri"/>
                <a:cs typeface="Calibri"/>
                <a:sym typeface="Calibri"/>
              </a:rPr>
              <a:t>   </a:t>
            </a:r>
            <a:r>
              <a:rPr b="1" i="0" lang="en-US" sz="3000" u="none" cap="none" strike="noStrike">
                <a:solidFill>
                  <a:srgbClr val="00B050"/>
                </a:solidFill>
                <a:latin typeface="Calibri"/>
                <a:ea typeface="Calibri"/>
                <a:cs typeface="Calibri"/>
                <a:sym typeface="Calibri"/>
              </a:rPr>
              <a:t>  </a:t>
            </a:r>
            <a:r>
              <a:rPr b="1" i="0" lang="en-US" sz="3300" u="none" cap="none" strike="noStrike">
                <a:solidFill>
                  <a:srgbClr val="00B050"/>
                </a:solidFill>
                <a:latin typeface="Calibri"/>
                <a:ea typeface="Calibri"/>
                <a:cs typeface="Calibri"/>
                <a:sym typeface="Calibri"/>
              </a:rPr>
              <a:t>Definición de líneas generales de actuación</a:t>
            </a:r>
            <a:endParaRPr sz="3300">
              <a:solidFill>
                <a:srgbClr val="00B050"/>
              </a:solidFill>
              <a:latin typeface="Calibri"/>
              <a:ea typeface="Calibri"/>
              <a:cs typeface="Calibri"/>
              <a:sym typeface="Calibri"/>
            </a:endParaRPr>
          </a:p>
          <a:p>
            <a:pPr indent="0" lvl="0" marL="0" marR="0" rtl="0" algn="l">
              <a:lnSpc>
                <a:spcPct val="100000"/>
              </a:lnSpc>
              <a:spcBef>
                <a:spcPts val="900"/>
              </a:spcBef>
              <a:spcAft>
                <a:spcPts val="0"/>
              </a:spcAft>
              <a:buNone/>
            </a:pPr>
            <a:r>
              <a:rPr b="1" i="0" lang="en-US" sz="3300" u="none" cap="none" strike="noStrike">
                <a:solidFill>
                  <a:schemeClr val="dk1"/>
                </a:solidFill>
                <a:latin typeface="Calibri"/>
                <a:ea typeface="Calibri"/>
                <a:cs typeface="Calibri"/>
                <a:sym typeface="Calibri"/>
              </a:rPr>
              <a:t>     </a:t>
            </a:r>
            <a:r>
              <a:rPr b="1" i="0" lang="en-US" sz="3300" u="none" cap="none" strike="noStrike">
                <a:solidFill>
                  <a:srgbClr val="00B050"/>
                </a:solidFill>
                <a:latin typeface="Calibri"/>
                <a:ea typeface="Calibri"/>
                <a:cs typeface="Calibri"/>
                <a:sym typeface="Calibri"/>
              </a:rPr>
              <a:t>Propuesta del sistema de IV de futuro</a:t>
            </a:r>
            <a:endParaRPr sz="3300">
              <a:solidFill>
                <a:srgbClr val="00B050"/>
              </a:solidFill>
              <a:latin typeface="Calibri"/>
              <a:ea typeface="Calibri"/>
              <a:cs typeface="Calibri"/>
              <a:sym typeface="Calibri"/>
            </a:endParaRPr>
          </a:p>
          <a:p>
            <a:pPr indent="0" lvl="0" marL="0" marR="0" rtl="0" algn="l">
              <a:lnSpc>
                <a:spcPct val="100000"/>
              </a:lnSpc>
              <a:spcBef>
                <a:spcPts val="900"/>
              </a:spcBef>
              <a:spcAft>
                <a:spcPts val="0"/>
              </a:spcAft>
              <a:buNone/>
            </a:pPr>
            <a:r>
              <a:rPr i="0" lang="en-US" sz="3000" u="none" cap="none" strike="noStrike">
                <a:solidFill>
                  <a:schemeClr val="dk1"/>
                </a:solidFill>
                <a:latin typeface="Calibri"/>
                <a:ea typeface="Calibri"/>
                <a:cs typeface="Calibri"/>
                <a:sym typeface="Calibri"/>
              </a:rPr>
              <a:t>	      </a:t>
            </a:r>
            <a:r>
              <a:rPr i="0" lang="en-US" sz="2700" u="none" cap="none" strike="noStrike">
                <a:solidFill>
                  <a:schemeClr val="dk1"/>
                </a:solidFill>
                <a:latin typeface="Calibri"/>
                <a:ea typeface="Calibri"/>
                <a:cs typeface="Calibri"/>
                <a:sym typeface="Calibri"/>
              </a:rPr>
              <a:t>Zonas de conservación de la IV (existente)</a:t>
            </a:r>
            <a:endParaRPr sz="2700">
              <a:solidFill>
                <a:schemeClr val="dk1"/>
              </a:solidFill>
              <a:latin typeface="Calibri"/>
              <a:ea typeface="Calibri"/>
              <a:cs typeface="Calibri"/>
              <a:sym typeface="Calibri"/>
            </a:endParaRPr>
          </a:p>
          <a:p>
            <a:pPr indent="0" lvl="0" marL="0" marR="0" rtl="0" algn="l">
              <a:lnSpc>
                <a:spcPct val="100000"/>
              </a:lnSpc>
              <a:spcBef>
                <a:spcPts val="900"/>
              </a:spcBef>
              <a:spcAft>
                <a:spcPts val="0"/>
              </a:spcAft>
              <a:buNone/>
            </a:pPr>
            <a:r>
              <a:rPr i="0" lang="en-US" sz="2700" u="none" cap="none" strike="noStrike">
                <a:solidFill>
                  <a:schemeClr val="dk1"/>
                </a:solidFill>
                <a:latin typeface="Calibri"/>
                <a:ea typeface="Calibri"/>
                <a:cs typeface="Calibri"/>
                <a:sym typeface="Calibri"/>
              </a:rPr>
              <a:t>	      Zonas de restauración de la IV (existente)</a:t>
            </a:r>
            <a:endParaRPr sz="2700">
              <a:solidFill>
                <a:schemeClr val="dk1"/>
              </a:solidFill>
              <a:latin typeface="Calibri"/>
              <a:ea typeface="Calibri"/>
              <a:cs typeface="Calibri"/>
              <a:sym typeface="Calibri"/>
            </a:endParaRPr>
          </a:p>
          <a:p>
            <a:pPr indent="0" lvl="0" marL="0" marR="0" rtl="0" algn="l">
              <a:lnSpc>
                <a:spcPct val="100000"/>
              </a:lnSpc>
              <a:spcBef>
                <a:spcPts val="900"/>
              </a:spcBef>
              <a:spcAft>
                <a:spcPts val="0"/>
              </a:spcAft>
              <a:buNone/>
            </a:pPr>
            <a:r>
              <a:rPr i="0" lang="en-US" sz="2700" u="none" cap="none" strike="noStrike">
                <a:solidFill>
                  <a:schemeClr val="dk1"/>
                </a:solidFill>
                <a:latin typeface="Calibri"/>
                <a:ea typeface="Calibri"/>
                <a:cs typeface="Calibri"/>
                <a:sym typeface="Calibri"/>
              </a:rPr>
              <a:t>	      Incorporación de nuevos elementos a la IV</a:t>
            </a:r>
            <a:endParaRPr sz="2700">
              <a:solidFill>
                <a:schemeClr val="dk1"/>
              </a:solidFill>
              <a:latin typeface="Calibri"/>
              <a:ea typeface="Calibri"/>
              <a:cs typeface="Calibri"/>
              <a:sym typeface="Calibri"/>
            </a:endParaRPr>
          </a:p>
          <a:p>
            <a:pPr indent="0" lvl="0" marL="0" marR="0" rtl="0" algn="l">
              <a:lnSpc>
                <a:spcPct val="100000"/>
              </a:lnSpc>
              <a:spcBef>
                <a:spcPts val="900"/>
              </a:spcBef>
              <a:spcAft>
                <a:spcPts val="0"/>
              </a:spcAft>
              <a:buNone/>
            </a:pPr>
            <a:r>
              <a:rPr b="1" i="0" lang="en-US" sz="3000" u="none" cap="none" strike="noStrike">
                <a:solidFill>
                  <a:schemeClr val="dk1"/>
                </a:solidFill>
                <a:latin typeface="Calibri"/>
                <a:ea typeface="Calibri"/>
                <a:cs typeface="Calibri"/>
                <a:sym typeface="Calibri"/>
              </a:rPr>
              <a:t>    </a:t>
            </a:r>
            <a:r>
              <a:rPr b="1" i="0" lang="en-US" sz="3300" u="none" cap="none" strike="noStrike">
                <a:solidFill>
                  <a:schemeClr val="dk1"/>
                </a:solidFill>
                <a:latin typeface="Calibri"/>
                <a:ea typeface="Calibri"/>
                <a:cs typeface="Calibri"/>
                <a:sym typeface="Calibri"/>
              </a:rPr>
              <a:t> </a:t>
            </a:r>
            <a:r>
              <a:rPr b="1" lang="en-US" sz="3300">
                <a:solidFill>
                  <a:schemeClr val="dk1"/>
                </a:solidFill>
                <a:latin typeface="Calibri"/>
                <a:ea typeface="Calibri"/>
                <a:cs typeface="Calibri"/>
                <a:sym typeface="Calibri"/>
              </a:rPr>
              <a:t> </a:t>
            </a:r>
            <a:r>
              <a:rPr b="1" i="0" lang="en-US" sz="3300" u="none" cap="none" strike="noStrike">
                <a:solidFill>
                  <a:srgbClr val="00B050"/>
                </a:solidFill>
                <a:latin typeface="Calibri"/>
                <a:ea typeface="Calibri"/>
                <a:cs typeface="Calibri"/>
                <a:sym typeface="Calibri"/>
              </a:rPr>
              <a:t>Proyectos piloto</a:t>
            </a:r>
            <a:r>
              <a:rPr i="0" lang="en-US" sz="3300" u="none" cap="none" strike="noStrike">
                <a:solidFill>
                  <a:srgbClr val="00B050"/>
                </a:solidFill>
                <a:latin typeface="Calibri"/>
                <a:ea typeface="Calibri"/>
                <a:cs typeface="Calibri"/>
                <a:sym typeface="Calibri"/>
              </a:rPr>
              <a:t> (</a:t>
            </a:r>
            <a:r>
              <a:rPr lang="en-US" sz="3300">
                <a:solidFill>
                  <a:srgbClr val="00B050"/>
                </a:solidFill>
                <a:latin typeface="Calibri"/>
                <a:ea typeface="Calibri"/>
                <a:cs typeface="Calibri"/>
                <a:sym typeface="Calibri"/>
              </a:rPr>
              <a:t>25 fichas</a:t>
            </a:r>
            <a:r>
              <a:rPr i="0" lang="en-US" sz="3300" u="none" cap="none" strike="noStrike">
                <a:solidFill>
                  <a:srgbClr val="00B050"/>
                </a:solidFill>
                <a:latin typeface="Calibri"/>
                <a:ea typeface="Calibri"/>
                <a:cs typeface="Calibri"/>
                <a:sym typeface="Calibri"/>
              </a:rPr>
              <a:t>)</a:t>
            </a:r>
            <a:endParaRPr i="0" sz="3300" u="none" cap="none" strike="noStrike">
              <a:solidFill>
                <a:srgbClr val="00B050"/>
              </a:solidFill>
              <a:latin typeface="Calibri"/>
              <a:ea typeface="Calibri"/>
              <a:cs typeface="Calibri"/>
              <a:sym typeface="Calibri"/>
            </a:endParaRPr>
          </a:p>
          <a:p>
            <a:pPr indent="0" lvl="0" marL="0" marR="0" rtl="0" algn="l">
              <a:lnSpc>
                <a:spcPct val="100000"/>
              </a:lnSpc>
              <a:spcBef>
                <a:spcPts val="900"/>
              </a:spcBef>
              <a:spcAft>
                <a:spcPts val="0"/>
              </a:spcAft>
              <a:buNone/>
            </a:pPr>
            <a:r>
              <a:rPr b="1" lang="en-US" sz="3000">
                <a:solidFill>
                  <a:srgbClr val="00B050"/>
                </a:solidFill>
                <a:latin typeface="Calibri"/>
                <a:ea typeface="Calibri"/>
                <a:cs typeface="Calibri"/>
                <a:sym typeface="Calibri"/>
              </a:rPr>
              <a:t>	      </a:t>
            </a:r>
            <a:r>
              <a:rPr lang="en-US" sz="2700">
                <a:solidFill>
                  <a:schemeClr val="dk1"/>
                </a:solidFill>
                <a:latin typeface="Calibri"/>
                <a:ea typeface="Calibri"/>
                <a:cs typeface="Calibri"/>
                <a:sym typeface="Calibri"/>
              </a:rPr>
              <a:t>Elementos núcleo</a:t>
            </a:r>
            <a:endParaRPr sz="2700">
              <a:solidFill>
                <a:schemeClr val="dk1"/>
              </a:solidFill>
              <a:latin typeface="Calibri"/>
              <a:ea typeface="Calibri"/>
              <a:cs typeface="Calibri"/>
              <a:sym typeface="Calibri"/>
            </a:endParaRPr>
          </a:p>
          <a:p>
            <a:pPr indent="0" lvl="0" marL="0" marR="0" rtl="0" algn="l">
              <a:lnSpc>
                <a:spcPct val="100000"/>
              </a:lnSpc>
              <a:spcBef>
                <a:spcPts val="900"/>
              </a:spcBef>
              <a:spcAft>
                <a:spcPts val="0"/>
              </a:spcAft>
              <a:buNone/>
            </a:pPr>
            <a:r>
              <a:rPr lang="en-US" sz="2700">
                <a:solidFill>
                  <a:schemeClr val="dk1"/>
                </a:solidFill>
                <a:latin typeface="Calibri"/>
                <a:ea typeface="Calibri"/>
                <a:cs typeface="Calibri"/>
                <a:sym typeface="Calibri"/>
              </a:rPr>
              <a:t>	      Nodos</a:t>
            </a:r>
            <a:endParaRPr sz="2700">
              <a:solidFill>
                <a:schemeClr val="dk1"/>
              </a:solidFill>
              <a:latin typeface="Calibri"/>
              <a:ea typeface="Calibri"/>
              <a:cs typeface="Calibri"/>
              <a:sym typeface="Calibri"/>
            </a:endParaRPr>
          </a:p>
          <a:p>
            <a:pPr indent="0" lvl="0" marL="0" marR="0" rtl="0" algn="l">
              <a:lnSpc>
                <a:spcPct val="100000"/>
              </a:lnSpc>
              <a:spcBef>
                <a:spcPts val="900"/>
              </a:spcBef>
              <a:spcAft>
                <a:spcPts val="0"/>
              </a:spcAft>
              <a:buNone/>
            </a:pPr>
            <a:r>
              <a:rPr lang="en-US" sz="2700">
                <a:solidFill>
                  <a:schemeClr val="dk1"/>
                </a:solidFill>
                <a:latin typeface="Calibri"/>
                <a:ea typeface="Calibri"/>
                <a:cs typeface="Calibri"/>
                <a:sym typeface="Calibri"/>
              </a:rPr>
              <a:t>	      Apoyos/escalones</a:t>
            </a:r>
            <a:endParaRPr sz="2700">
              <a:solidFill>
                <a:schemeClr val="dk1"/>
              </a:solidFill>
              <a:latin typeface="Calibri"/>
              <a:ea typeface="Calibri"/>
              <a:cs typeface="Calibri"/>
              <a:sym typeface="Calibri"/>
            </a:endParaRPr>
          </a:p>
          <a:p>
            <a:pPr indent="0" lvl="0" marL="0" marR="0" rtl="0" algn="l">
              <a:lnSpc>
                <a:spcPct val="100000"/>
              </a:lnSpc>
              <a:spcBef>
                <a:spcPts val="900"/>
              </a:spcBef>
              <a:spcAft>
                <a:spcPts val="0"/>
              </a:spcAft>
              <a:buNone/>
            </a:pPr>
            <a:r>
              <a:rPr lang="en-US" sz="2700">
                <a:solidFill>
                  <a:schemeClr val="dk1"/>
                </a:solidFill>
                <a:latin typeface="Calibri"/>
                <a:ea typeface="Calibri"/>
                <a:cs typeface="Calibri"/>
                <a:sym typeface="Calibri"/>
              </a:rPr>
              <a:t>	      Conectores</a:t>
            </a:r>
            <a:endParaRPr sz="2700">
              <a:solidFill>
                <a:schemeClr val="dk1"/>
              </a:solidFill>
              <a:latin typeface="Calibri"/>
              <a:ea typeface="Calibri"/>
              <a:cs typeface="Calibri"/>
              <a:sym typeface="Calibri"/>
            </a:endParaRPr>
          </a:p>
          <a:p>
            <a:pPr indent="0" lvl="0" marL="0" marR="0" rtl="0" algn="l">
              <a:lnSpc>
                <a:spcPct val="100000"/>
              </a:lnSpc>
              <a:spcBef>
                <a:spcPts val="900"/>
              </a:spcBef>
              <a:spcAft>
                <a:spcPts val="0"/>
              </a:spcAft>
              <a:buNone/>
            </a:pPr>
            <a:r>
              <a:rPr b="0" i="0" lang="en-US" sz="2700" u="none" cap="none" strike="noStrike">
                <a:solidFill>
                  <a:srgbClr val="2F5496"/>
                </a:solidFill>
                <a:latin typeface="Arial"/>
                <a:ea typeface="Arial"/>
                <a:cs typeface="Arial"/>
                <a:sym typeface="Arial"/>
              </a:rPr>
              <a:t>	</a:t>
            </a:r>
            <a:endParaRPr sz="2100"/>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7" name="Shape 697"/>
        <p:cNvGrpSpPr/>
        <p:nvPr/>
      </p:nvGrpSpPr>
      <p:grpSpPr>
        <a:xfrm>
          <a:off x="0" y="0"/>
          <a:ext cx="0" cy="0"/>
          <a:chOff x="0" y="0"/>
          <a:chExt cx="0" cy="0"/>
        </a:xfrm>
      </p:grpSpPr>
      <p:grpSp>
        <p:nvGrpSpPr>
          <p:cNvPr id="698" name="Google Shape;698;p44"/>
          <p:cNvGrpSpPr/>
          <p:nvPr/>
        </p:nvGrpSpPr>
        <p:grpSpPr>
          <a:xfrm>
            <a:off x="0" y="9543558"/>
            <a:ext cx="18514316" cy="805317"/>
            <a:chOff x="0" y="6362372"/>
            <a:chExt cx="12342878" cy="536878"/>
          </a:xfrm>
        </p:grpSpPr>
        <p:sp>
          <p:nvSpPr>
            <p:cNvPr id="699" name="Google Shape;699;p44"/>
            <p:cNvSpPr/>
            <p:nvPr/>
          </p:nvSpPr>
          <p:spPr>
            <a:xfrm>
              <a:off x="0" y="6369450"/>
              <a:ext cx="4437900" cy="529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Clr>
                  <a:srgbClr val="000000"/>
                </a:buClr>
                <a:buSzPts val="2100"/>
                <a:buFont typeface="Arial"/>
                <a:buNone/>
              </a:pPr>
              <a:r>
                <a:t/>
              </a:r>
              <a:endParaRPr b="0" i="0" sz="2100" u="none" cap="none" strike="noStrike">
                <a:solidFill>
                  <a:srgbClr val="000000"/>
                </a:solidFill>
                <a:latin typeface="Arial"/>
                <a:ea typeface="Arial"/>
                <a:cs typeface="Arial"/>
                <a:sym typeface="Arial"/>
              </a:endParaRPr>
            </a:p>
          </p:txBody>
        </p:sp>
        <p:pic>
          <p:nvPicPr>
            <p:cNvPr id="700" name="Google Shape;700;p44"/>
            <p:cNvPicPr preferRelativeResize="0"/>
            <p:nvPr/>
          </p:nvPicPr>
          <p:blipFill rotWithShape="1">
            <a:blip r:embed="rId3">
              <a:alphaModFix/>
            </a:blip>
            <a:srcRect b="0" l="0" r="0" t="0"/>
            <a:stretch/>
          </p:blipFill>
          <p:spPr>
            <a:xfrm>
              <a:off x="228600" y="6365677"/>
              <a:ext cx="680350" cy="471810"/>
            </a:xfrm>
            <a:prstGeom prst="rect">
              <a:avLst/>
            </a:prstGeom>
            <a:noFill/>
            <a:ln>
              <a:noFill/>
            </a:ln>
          </p:spPr>
        </p:pic>
        <p:pic>
          <p:nvPicPr>
            <p:cNvPr id="701" name="Google Shape;701;p44"/>
            <p:cNvPicPr preferRelativeResize="0"/>
            <p:nvPr/>
          </p:nvPicPr>
          <p:blipFill rotWithShape="1">
            <a:blip r:embed="rId4">
              <a:alphaModFix/>
            </a:blip>
            <a:srcRect b="0" l="0" r="0" t="0"/>
            <a:stretch/>
          </p:blipFill>
          <p:spPr>
            <a:xfrm>
              <a:off x="1121899" y="6399549"/>
              <a:ext cx="791071" cy="469593"/>
            </a:xfrm>
            <a:prstGeom prst="rect">
              <a:avLst/>
            </a:prstGeom>
            <a:noFill/>
            <a:ln>
              <a:noFill/>
            </a:ln>
          </p:spPr>
        </p:pic>
        <p:pic>
          <p:nvPicPr>
            <p:cNvPr id="702" name="Google Shape;702;p44"/>
            <p:cNvPicPr preferRelativeResize="0"/>
            <p:nvPr/>
          </p:nvPicPr>
          <p:blipFill rotWithShape="1">
            <a:blip r:embed="rId5">
              <a:alphaModFix/>
            </a:blip>
            <a:srcRect b="0" l="0" r="0" t="0"/>
            <a:stretch/>
          </p:blipFill>
          <p:spPr>
            <a:xfrm>
              <a:off x="2022020" y="6416974"/>
              <a:ext cx="1001218" cy="420511"/>
            </a:xfrm>
            <a:prstGeom prst="rect">
              <a:avLst/>
            </a:prstGeom>
            <a:noFill/>
            <a:ln>
              <a:noFill/>
            </a:ln>
          </p:spPr>
        </p:pic>
        <p:pic>
          <p:nvPicPr>
            <p:cNvPr id="703" name="Google Shape;703;p44"/>
            <p:cNvPicPr preferRelativeResize="0"/>
            <p:nvPr/>
          </p:nvPicPr>
          <p:blipFill rotWithShape="1">
            <a:blip r:embed="rId6">
              <a:alphaModFix/>
            </a:blip>
            <a:srcRect b="0" l="0" r="0" t="0"/>
            <a:stretch/>
          </p:blipFill>
          <p:spPr>
            <a:xfrm>
              <a:off x="3087399" y="6416974"/>
              <a:ext cx="677281" cy="408416"/>
            </a:xfrm>
            <a:prstGeom prst="rect">
              <a:avLst/>
            </a:prstGeom>
            <a:noFill/>
            <a:ln>
              <a:noFill/>
            </a:ln>
          </p:spPr>
        </p:pic>
        <p:pic>
          <p:nvPicPr>
            <p:cNvPr id="704" name="Google Shape;704;p44"/>
            <p:cNvPicPr preferRelativeResize="0"/>
            <p:nvPr/>
          </p:nvPicPr>
          <p:blipFill rotWithShape="1">
            <a:blip r:embed="rId7">
              <a:alphaModFix/>
            </a:blip>
            <a:srcRect b="0" l="0" r="7561" t="0"/>
            <a:stretch/>
          </p:blipFill>
          <p:spPr>
            <a:xfrm>
              <a:off x="4293354" y="6362372"/>
              <a:ext cx="8049523" cy="529716"/>
            </a:xfrm>
            <a:prstGeom prst="rect">
              <a:avLst/>
            </a:prstGeom>
            <a:noFill/>
            <a:ln>
              <a:noFill/>
            </a:ln>
          </p:spPr>
        </p:pic>
      </p:grpSp>
      <p:pic>
        <p:nvPicPr>
          <p:cNvPr id="705" name="Google Shape;705;p44"/>
          <p:cNvPicPr preferRelativeResize="0"/>
          <p:nvPr/>
        </p:nvPicPr>
        <p:blipFill rotWithShape="1">
          <a:blip r:embed="rId8">
            <a:alphaModFix/>
          </a:blip>
          <a:srcRect b="85191" l="0" r="84337" t="0"/>
          <a:stretch/>
        </p:blipFill>
        <p:spPr>
          <a:xfrm>
            <a:off x="0" y="0"/>
            <a:ext cx="2219701" cy="1477952"/>
          </a:xfrm>
          <a:prstGeom prst="rect">
            <a:avLst/>
          </a:prstGeom>
          <a:noFill/>
          <a:ln>
            <a:noFill/>
          </a:ln>
        </p:spPr>
      </p:pic>
      <p:pic>
        <p:nvPicPr>
          <p:cNvPr id="706" name="Google Shape;706;p44"/>
          <p:cNvPicPr preferRelativeResize="0"/>
          <p:nvPr/>
        </p:nvPicPr>
        <p:blipFill rotWithShape="1">
          <a:blip r:embed="rId8">
            <a:alphaModFix/>
          </a:blip>
          <a:srcRect b="85191" l="0" r="84337" t="0"/>
          <a:stretch/>
        </p:blipFill>
        <p:spPr>
          <a:xfrm>
            <a:off x="0" y="0"/>
            <a:ext cx="2219701" cy="1477952"/>
          </a:xfrm>
          <a:prstGeom prst="rect">
            <a:avLst/>
          </a:prstGeom>
          <a:noFill/>
          <a:ln>
            <a:noFill/>
          </a:ln>
        </p:spPr>
      </p:pic>
      <p:pic>
        <p:nvPicPr>
          <p:cNvPr id="707" name="Google Shape;707;p44"/>
          <p:cNvPicPr preferRelativeResize="0"/>
          <p:nvPr/>
        </p:nvPicPr>
        <p:blipFill rotWithShape="1">
          <a:blip r:embed="rId9">
            <a:alphaModFix/>
          </a:blip>
          <a:srcRect b="0" l="0" r="0" t="0"/>
          <a:stretch/>
        </p:blipFill>
        <p:spPr>
          <a:xfrm>
            <a:off x="627978" y="188775"/>
            <a:ext cx="1747575" cy="1517775"/>
          </a:xfrm>
          <a:prstGeom prst="rect">
            <a:avLst/>
          </a:prstGeom>
          <a:noFill/>
          <a:ln>
            <a:noFill/>
          </a:ln>
        </p:spPr>
      </p:pic>
      <p:sp>
        <p:nvSpPr>
          <p:cNvPr id="708" name="Google Shape;708;p44"/>
          <p:cNvSpPr txBox="1"/>
          <p:nvPr/>
        </p:nvSpPr>
        <p:spPr>
          <a:xfrm>
            <a:off x="2463972" y="-48000"/>
            <a:ext cx="15196200" cy="1754700"/>
          </a:xfrm>
          <a:prstGeom prst="rect">
            <a:avLst/>
          </a:prstGeom>
          <a:noFill/>
          <a:ln>
            <a:noFill/>
          </a:ln>
        </p:spPr>
        <p:txBody>
          <a:bodyPr anchorCtr="0" anchor="t" bIns="137150" lIns="137150" spcFirstLastPara="1" rIns="137150" wrap="square" tIns="137150">
            <a:spAutoFit/>
          </a:bodyPr>
          <a:lstStyle/>
          <a:p>
            <a:pPr indent="0" lvl="0" marL="0" marR="0" rtl="0" algn="ctr">
              <a:lnSpc>
                <a:spcPct val="100000"/>
              </a:lnSpc>
              <a:spcBef>
                <a:spcPts val="0"/>
              </a:spcBef>
              <a:spcAft>
                <a:spcPts val="0"/>
              </a:spcAft>
              <a:buClr>
                <a:srgbClr val="000000"/>
              </a:buClr>
              <a:buSzPts val="5000"/>
              <a:buFont typeface="Arial"/>
              <a:buNone/>
            </a:pPr>
            <a:r>
              <a:rPr b="1" i="0" lang="en-US" sz="4800" u="none" cap="none" strike="noStrike">
                <a:solidFill>
                  <a:srgbClr val="204795"/>
                </a:solidFill>
                <a:latin typeface="Libre Franklin Medium"/>
                <a:ea typeface="Libre Franklin Medium"/>
                <a:cs typeface="Libre Franklin Medium"/>
                <a:sym typeface="Libre Franklin Medium"/>
              </a:rPr>
              <a:t>Acción A: Plan de renaturalización urbana, fluvial y protección civil frente al riesgo de inundación</a:t>
            </a:r>
            <a:endParaRPr b="0" i="0" sz="1100" u="none" cap="none" strike="noStrike">
              <a:solidFill>
                <a:srgbClr val="000000"/>
              </a:solidFill>
              <a:latin typeface="Arial"/>
              <a:ea typeface="Arial"/>
              <a:cs typeface="Arial"/>
              <a:sym typeface="Arial"/>
            </a:endParaRPr>
          </a:p>
        </p:txBody>
      </p:sp>
      <p:sp>
        <p:nvSpPr>
          <p:cNvPr id="709" name="Google Shape;709;p44"/>
          <p:cNvSpPr txBox="1"/>
          <p:nvPr/>
        </p:nvSpPr>
        <p:spPr>
          <a:xfrm>
            <a:off x="2463975" y="1784888"/>
            <a:ext cx="15196200" cy="784800"/>
          </a:xfrm>
          <a:prstGeom prst="rect">
            <a:avLst/>
          </a:prstGeom>
          <a:solidFill>
            <a:srgbClr val="2F5496"/>
          </a:solidFill>
          <a:ln cap="flat" cmpd="sng" w="9525">
            <a:solidFill>
              <a:srgbClr val="2F5496"/>
            </a:solidFill>
            <a:prstDash val="solid"/>
            <a:round/>
            <a:headEnd len="sm" w="sm" type="none"/>
            <a:tailEnd len="sm" w="sm" type="none"/>
          </a:ln>
        </p:spPr>
        <p:txBody>
          <a:bodyPr anchorCtr="0" anchor="ctr" bIns="137150" lIns="137150" spcFirstLastPara="1" rIns="137150" wrap="square" tIns="137150">
            <a:noAutofit/>
          </a:bodyPr>
          <a:lstStyle/>
          <a:p>
            <a:pPr indent="0" lvl="0" marL="0" marR="0" rtl="0" algn="ctr">
              <a:lnSpc>
                <a:spcPct val="100000"/>
              </a:lnSpc>
              <a:spcBef>
                <a:spcPts val="0"/>
              </a:spcBef>
              <a:spcAft>
                <a:spcPts val="0"/>
              </a:spcAft>
              <a:buClr>
                <a:schemeClr val="dk1"/>
              </a:buClr>
              <a:buSzPts val="1700"/>
              <a:buFont typeface="Arial"/>
              <a:buNone/>
            </a:pPr>
            <a:r>
              <a:rPr b="1" i="0" lang="en-US" sz="3500" u="none" cap="none" strike="noStrike">
                <a:solidFill>
                  <a:schemeClr val="lt1"/>
                </a:solidFill>
                <a:latin typeface="Calibri"/>
                <a:ea typeface="Calibri"/>
                <a:cs typeface="Calibri"/>
                <a:sym typeface="Calibri"/>
              </a:rPr>
              <a:t>Diagnóstico y propuesta de creación de un sistema de infraestructura verde</a:t>
            </a:r>
            <a:endParaRPr b="1" i="0" sz="3500" u="none" cap="none" strike="noStrike">
              <a:solidFill>
                <a:schemeClr val="lt1"/>
              </a:solidFill>
              <a:latin typeface="Calibri"/>
              <a:ea typeface="Calibri"/>
              <a:cs typeface="Calibri"/>
              <a:sym typeface="Calibri"/>
            </a:endParaRPr>
          </a:p>
        </p:txBody>
      </p:sp>
      <p:sp>
        <p:nvSpPr>
          <p:cNvPr id="710" name="Google Shape;710;p44"/>
          <p:cNvSpPr txBox="1"/>
          <p:nvPr/>
        </p:nvSpPr>
        <p:spPr>
          <a:xfrm>
            <a:off x="2006925" y="2874875"/>
            <a:ext cx="16110300" cy="4860900"/>
          </a:xfrm>
          <a:prstGeom prst="rect">
            <a:avLst/>
          </a:prstGeom>
          <a:noFill/>
          <a:ln>
            <a:noFill/>
          </a:ln>
        </p:spPr>
        <p:txBody>
          <a:bodyPr anchorCtr="0" anchor="t" bIns="68550" lIns="137150" spcFirstLastPara="1" rIns="137150" wrap="square" tIns="68550">
            <a:spAutoFit/>
          </a:bodyPr>
          <a:lstStyle/>
          <a:p>
            <a:pPr indent="0" lvl="0" marL="0" marR="0" rtl="0" algn="l">
              <a:lnSpc>
                <a:spcPct val="100000"/>
              </a:lnSpc>
              <a:spcBef>
                <a:spcPts val="0"/>
              </a:spcBef>
              <a:spcAft>
                <a:spcPts val="0"/>
              </a:spcAft>
              <a:buNone/>
            </a:pPr>
            <a:r>
              <a:rPr b="1" i="0" lang="en-US" sz="3600" u="none" cap="none" strike="noStrike">
                <a:solidFill>
                  <a:schemeClr val="dk1"/>
                </a:solidFill>
                <a:latin typeface="Calibri"/>
                <a:ea typeface="Calibri"/>
                <a:cs typeface="Calibri"/>
                <a:sym typeface="Calibri"/>
              </a:rPr>
              <a:t>Diagnóstico</a:t>
            </a:r>
            <a:r>
              <a:rPr i="0" lang="en-US" sz="3000" u="none" cap="none" strike="noStrike">
                <a:solidFill>
                  <a:schemeClr val="dk1"/>
                </a:solidFill>
                <a:latin typeface="Calibri"/>
                <a:ea typeface="Calibri"/>
                <a:cs typeface="Calibri"/>
                <a:sym typeface="Calibri"/>
              </a:rPr>
              <a:t>: clasificación y caracterización de espacios y elementos de interés en </a:t>
            </a:r>
            <a:r>
              <a:rPr b="1" i="0" lang="en-US" sz="3000" u="none" cap="none" strike="noStrike">
                <a:solidFill>
                  <a:schemeClr val="dk1"/>
                </a:solidFill>
                <a:latin typeface="Calibri"/>
                <a:ea typeface="Calibri"/>
                <a:cs typeface="Calibri"/>
                <a:sym typeface="Calibri"/>
              </a:rPr>
              <a:t>cuatro categorías</a:t>
            </a:r>
            <a:r>
              <a:rPr i="0" lang="en-US" sz="3000" u="none" cap="none" strike="noStrike">
                <a:solidFill>
                  <a:schemeClr val="dk1"/>
                </a:solidFill>
                <a:latin typeface="Calibri"/>
                <a:ea typeface="Calibri"/>
                <a:cs typeface="Calibri"/>
                <a:sym typeface="Calibri"/>
              </a:rPr>
              <a:t>:</a:t>
            </a:r>
            <a:endParaRPr sz="3000">
              <a:solidFill>
                <a:schemeClr val="dk1"/>
              </a:solidFill>
              <a:latin typeface="Calibri"/>
              <a:ea typeface="Calibri"/>
              <a:cs typeface="Calibri"/>
              <a:sym typeface="Calibri"/>
            </a:endParaRPr>
          </a:p>
          <a:p>
            <a:pPr indent="0" lvl="0" marL="0" marR="0" rtl="0" algn="l">
              <a:lnSpc>
                <a:spcPct val="100000"/>
              </a:lnSpc>
              <a:spcBef>
                <a:spcPts val="900"/>
              </a:spcBef>
              <a:spcAft>
                <a:spcPts val="0"/>
              </a:spcAft>
              <a:buNone/>
            </a:pPr>
            <a:r>
              <a:rPr i="0" lang="en-US" sz="2700" u="none" cap="none" strike="noStrike">
                <a:solidFill>
                  <a:schemeClr val="dk1"/>
                </a:solidFill>
                <a:latin typeface="Calibri"/>
                <a:ea typeface="Calibri"/>
                <a:cs typeface="Calibri"/>
                <a:sym typeface="Calibri"/>
              </a:rPr>
              <a:t>	</a:t>
            </a:r>
            <a:r>
              <a:rPr b="1" i="0" lang="en-US" sz="3300" u="none" cap="none" strike="noStrike">
                <a:solidFill>
                  <a:srgbClr val="00B050"/>
                </a:solidFill>
                <a:latin typeface="Calibri"/>
                <a:ea typeface="Calibri"/>
                <a:cs typeface="Calibri"/>
                <a:sym typeface="Calibri"/>
              </a:rPr>
              <a:t>Elementos núcleo</a:t>
            </a:r>
            <a:endParaRPr b="1" i="0" sz="3300" u="none" cap="none" strike="noStrike">
              <a:solidFill>
                <a:srgbClr val="00B050"/>
              </a:solidFill>
              <a:latin typeface="Calibri"/>
              <a:ea typeface="Calibri"/>
              <a:cs typeface="Calibri"/>
              <a:sym typeface="Calibri"/>
            </a:endParaRPr>
          </a:p>
          <a:p>
            <a:pPr indent="0" lvl="0" marL="457200" marR="0" rtl="0" algn="l">
              <a:lnSpc>
                <a:spcPct val="100000"/>
              </a:lnSpc>
              <a:spcBef>
                <a:spcPts val="900"/>
              </a:spcBef>
              <a:spcAft>
                <a:spcPts val="0"/>
              </a:spcAft>
              <a:buNone/>
            </a:pPr>
            <a:r>
              <a:rPr b="1" lang="en-US" sz="3300">
                <a:solidFill>
                  <a:srgbClr val="00B050"/>
                </a:solidFill>
                <a:latin typeface="Calibri"/>
                <a:ea typeface="Calibri"/>
                <a:cs typeface="Calibri"/>
                <a:sym typeface="Calibri"/>
              </a:rPr>
              <a:t>	</a:t>
            </a:r>
            <a:r>
              <a:rPr lang="en-US" sz="3300">
                <a:solidFill>
                  <a:srgbClr val="2F5496"/>
                </a:solidFill>
                <a:highlight>
                  <a:srgbClr val="FFFFFF"/>
                </a:highlight>
                <a:latin typeface="Calibri"/>
                <a:ea typeface="Calibri"/>
                <a:cs typeface="Calibri"/>
                <a:sym typeface="Calibri"/>
              </a:rPr>
              <a:t>- Los espacios que integran la </a:t>
            </a:r>
            <a:r>
              <a:rPr b="1" lang="en-US" sz="3300">
                <a:solidFill>
                  <a:srgbClr val="2F5496"/>
                </a:solidFill>
                <a:highlight>
                  <a:srgbClr val="FFFFFF"/>
                </a:highlight>
                <a:latin typeface="Calibri"/>
                <a:ea typeface="Calibri"/>
                <a:cs typeface="Calibri"/>
                <a:sym typeface="Calibri"/>
              </a:rPr>
              <a:t>Red Natura 2000</a:t>
            </a:r>
            <a:r>
              <a:rPr lang="en-US" sz="3300">
                <a:solidFill>
                  <a:srgbClr val="2F5496"/>
                </a:solidFill>
                <a:highlight>
                  <a:srgbClr val="FFFFFF"/>
                </a:highlight>
                <a:latin typeface="Calibri"/>
                <a:ea typeface="Calibri"/>
                <a:cs typeface="Calibri"/>
                <a:sym typeface="Calibri"/>
              </a:rPr>
              <a:t>.</a:t>
            </a:r>
            <a:endParaRPr sz="3300">
              <a:solidFill>
                <a:srgbClr val="2F5496"/>
              </a:solidFill>
              <a:highlight>
                <a:srgbClr val="FFFFFF"/>
              </a:highlight>
              <a:latin typeface="Calibri"/>
              <a:ea typeface="Calibri"/>
              <a:cs typeface="Calibri"/>
              <a:sym typeface="Calibri"/>
            </a:endParaRPr>
          </a:p>
          <a:p>
            <a:pPr indent="0" lvl="0" marL="901700" rtl="0" algn="just">
              <a:lnSpc>
                <a:spcPct val="115000"/>
              </a:lnSpc>
              <a:spcBef>
                <a:spcPts val="0"/>
              </a:spcBef>
              <a:spcAft>
                <a:spcPts val="0"/>
              </a:spcAft>
              <a:buClr>
                <a:schemeClr val="dk1"/>
              </a:buClr>
              <a:buSzPts val="1100"/>
              <a:buFont typeface="Arial"/>
              <a:buNone/>
            </a:pPr>
            <a:r>
              <a:rPr lang="en-US" sz="3300">
                <a:solidFill>
                  <a:srgbClr val="2F5496"/>
                </a:solidFill>
                <a:highlight>
                  <a:srgbClr val="FFFFFF"/>
                </a:highlight>
                <a:latin typeface="Calibri"/>
                <a:ea typeface="Calibri"/>
                <a:cs typeface="Calibri"/>
                <a:sym typeface="Calibri"/>
              </a:rPr>
              <a:t>- Los </a:t>
            </a:r>
            <a:r>
              <a:rPr b="1" lang="en-US" sz="3300">
                <a:solidFill>
                  <a:srgbClr val="2F5496"/>
                </a:solidFill>
                <a:highlight>
                  <a:srgbClr val="FFFFFF"/>
                </a:highlight>
                <a:latin typeface="Calibri"/>
                <a:ea typeface="Calibri"/>
                <a:cs typeface="Calibri"/>
                <a:sym typeface="Calibri"/>
              </a:rPr>
              <a:t>espacios naturales, forestales o agrícolas</a:t>
            </a:r>
            <a:r>
              <a:rPr lang="en-US" sz="3300">
                <a:solidFill>
                  <a:srgbClr val="2F5496"/>
                </a:solidFill>
                <a:highlight>
                  <a:srgbClr val="FFFFFF"/>
                </a:highlight>
                <a:latin typeface="Calibri"/>
                <a:ea typeface="Calibri"/>
                <a:cs typeface="Calibri"/>
                <a:sym typeface="Calibri"/>
              </a:rPr>
              <a:t> con algún grado de </a:t>
            </a:r>
            <a:r>
              <a:rPr b="1" lang="en-US" sz="3300">
                <a:solidFill>
                  <a:srgbClr val="2F5496"/>
                </a:solidFill>
                <a:highlight>
                  <a:srgbClr val="FFFFFF"/>
                </a:highlight>
                <a:latin typeface="Calibri"/>
                <a:ea typeface="Calibri"/>
                <a:cs typeface="Calibri"/>
                <a:sym typeface="Calibri"/>
              </a:rPr>
              <a:t>protección por parte del PGOU de 2008</a:t>
            </a:r>
            <a:r>
              <a:rPr lang="en-US" sz="3300">
                <a:solidFill>
                  <a:srgbClr val="2F5496"/>
                </a:solidFill>
                <a:highlight>
                  <a:srgbClr val="FFFFFF"/>
                </a:highlight>
                <a:latin typeface="Calibri"/>
                <a:ea typeface="Calibri"/>
                <a:cs typeface="Calibri"/>
                <a:sym typeface="Calibri"/>
              </a:rPr>
              <a:t>.</a:t>
            </a:r>
            <a:endParaRPr sz="3300">
              <a:solidFill>
                <a:srgbClr val="2F5496"/>
              </a:solidFill>
              <a:highlight>
                <a:srgbClr val="FFFFFF"/>
              </a:highlight>
              <a:latin typeface="Calibri"/>
              <a:ea typeface="Calibri"/>
              <a:cs typeface="Calibri"/>
              <a:sym typeface="Calibri"/>
            </a:endParaRPr>
          </a:p>
          <a:p>
            <a:pPr indent="0" lvl="0" marL="901700" rtl="0" algn="just">
              <a:lnSpc>
                <a:spcPct val="115000"/>
              </a:lnSpc>
              <a:spcBef>
                <a:spcPts val="600"/>
              </a:spcBef>
              <a:spcAft>
                <a:spcPts val="600"/>
              </a:spcAft>
              <a:buSzPts val="1100"/>
              <a:buNone/>
            </a:pPr>
            <a:r>
              <a:rPr lang="en-US" sz="3300">
                <a:solidFill>
                  <a:srgbClr val="2F5496"/>
                </a:solidFill>
                <a:highlight>
                  <a:srgbClr val="FFFFFF"/>
                </a:highlight>
                <a:latin typeface="Calibri"/>
                <a:ea typeface="Calibri"/>
                <a:cs typeface="Calibri"/>
                <a:sym typeface="Calibri"/>
              </a:rPr>
              <a:t>- Los e</a:t>
            </a:r>
            <a:r>
              <a:rPr b="1" lang="en-US" sz="3300">
                <a:solidFill>
                  <a:srgbClr val="2F5496"/>
                </a:solidFill>
                <a:highlight>
                  <a:srgbClr val="FFFFFF"/>
                </a:highlight>
                <a:latin typeface="Calibri"/>
                <a:ea typeface="Calibri"/>
                <a:cs typeface="Calibri"/>
                <a:sym typeface="Calibri"/>
              </a:rPr>
              <a:t>spacios de elevado valor cultural </a:t>
            </a:r>
            <a:r>
              <a:rPr lang="en-US" sz="3300">
                <a:solidFill>
                  <a:srgbClr val="2F5496"/>
                </a:solidFill>
                <a:highlight>
                  <a:srgbClr val="FFFFFF"/>
                </a:highlight>
                <a:latin typeface="Calibri"/>
                <a:ea typeface="Calibri"/>
                <a:cs typeface="Calibri"/>
                <a:sym typeface="Calibri"/>
              </a:rPr>
              <a:t>que tengan esa consideración en aplicación de la normativa sectorial de protección del patrimonio cultural, artístico o histórico, incluyendo sus entornos de protección.</a:t>
            </a:r>
            <a:r>
              <a:rPr b="1" i="0" lang="en-US" sz="3300" u="none" cap="none" strike="noStrike">
                <a:solidFill>
                  <a:srgbClr val="2F5496"/>
                </a:solidFill>
                <a:latin typeface="Calibri"/>
                <a:ea typeface="Calibri"/>
                <a:cs typeface="Calibri"/>
                <a:sym typeface="Calibri"/>
              </a:rPr>
              <a:t>	</a:t>
            </a:r>
            <a:r>
              <a:rPr i="0" lang="en-US" sz="3300" u="none" cap="none" strike="noStrike">
                <a:solidFill>
                  <a:srgbClr val="2F5496"/>
                </a:solidFill>
                <a:latin typeface="Calibri"/>
                <a:ea typeface="Calibri"/>
                <a:cs typeface="Calibri"/>
                <a:sym typeface="Calibri"/>
              </a:rPr>
              <a:t>Ej: El Moclín</a:t>
            </a:r>
            <a:endParaRPr sz="2100">
              <a:solidFill>
                <a:srgbClr val="2F5496"/>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4" name="Shape 714"/>
        <p:cNvGrpSpPr/>
        <p:nvPr/>
      </p:nvGrpSpPr>
      <p:grpSpPr>
        <a:xfrm>
          <a:off x="0" y="0"/>
          <a:ext cx="0" cy="0"/>
          <a:chOff x="0" y="0"/>
          <a:chExt cx="0" cy="0"/>
        </a:xfrm>
      </p:grpSpPr>
      <p:grpSp>
        <p:nvGrpSpPr>
          <p:cNvPr id="715" name="Google Shape;715;p45"/>
          <p:cNvGrpSpPr/>
          <p:nvPr/>
        </p:nvGrpSpPr>
        <p:grpSpPr>
          <a:xfrm>
            <a:off x="0" y="9543558"/>
            <a:ext cx="18514316" cy="805317"/>
            <a:chOff x="0" y="6362372"/>
            <a:chExt cx="12342878" cy="536878"/>
          </a:xfrm>
        </p:grpSpPr>
        <p:sp>
          <p:nvSpPr>
            <p:cNvPr id="716" name="Google Shape;716;p45"/>
            <p:cNvSpPr/>
            <p:nvPr/>
          </p:nvSpPr>
          <p:spPr>
            <a:xfrm>
              <a:off x="0" y="6369450"/>
              <a:ext cx="4437900" cy="529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Clr>
                  <a:srgbClr val="000000"/>
                </a:buClr>
                <a:buSzPts val="2100"/>
                <a:buFont typeface="Arial"/>
                <a:buNone/>
              </a:pPr>
              <a:r>
                <a:t/>
              </a:r>
              <a:endParaRPr b="0" i="0" sz="2100" u="none" cap="none" strike="noStrike">
                <a:solidFill>
                  <a:srgbClr val="000000"/>
                </a:solidFill>
                <a:latin typeface="Arial"/>
                <a:ea typeface="Arial"/>
                <a:cs typeface="Arial"/>
                <a:sym typeface="Arial"/>
              </a:endParaRPr>
            </a:p>
          </p:txBody>
        </p:sp>
        <p:pic>
          <p:nvPicPr>
            <p:cNvPr id="717" name="Google Shape;717;p45"/>
            <p:cNvPicPr preferRelativeResize="0"/>
            <p:nvPr/>
          </p:nvPicPr>
          <p:blipFill rotWithShape="1">
            <a:blip r:embed="rId3">
              <a:alphaModFix/>
            </a:blip>
            <a:srcRect b="0" l="0" r="0" t="0"/>
            <a:stretch/>
          </p:blipFill>
          <p:spPr>
            <a:xfrm>
              <a:off x="228600" y="6365677"/>
              <a:ext cx="680350" cy="471810"/>
            </a:xfrm>
            <a:prstGeom prst="rect">
              <a:avLst/>
            </a:prstGeom>
            <a:noFill/>
            <a:ln>
              <a:noFill/>
            </a:ln>
          </p:spPr>
        </p:pic>
        <p:pic>
          <p:nvPicPr>
            <p:cNvPr id="718" name="Google Shape;718;p45"/>
            <p:cNvPicPr preferRelativeResize="0"/>
            <p:nvPr/>
          </p:nvPicPr>
          <p:blipFill rotWithShape="1">
            <a:blip r:embed="rId4">
              <a:alphaModFix/>
            </a:blip>
            <a:srcRect b="0" l="0" r="0" t="0"/>
            <a:stretch/>
          </p:blipFill>
          <p:spPr>
            <a:xfrm>
              <a:off x="1121899" y="6399549"/>
              <a:ext cx="791071" cy="469593"/>
            </a:xfrm>
            <a:prstGeom prst="rect">
              <a:avLst/>
            </a:prstGeom>
            <a:noFill/>
            <a:ln>
              <a:noFill/>
            </a:ln>
          </p:spPr>
        </p:pic>
        <p:pic>
          <p:nvPicPr>
            <p:cNvPr id="719" name="Google Shape;719;p45"/>
            <p:cNvPicPr preferRelativeResize="0"/>
            <p:nvPr/>
          </p:nvPicPr>
          <p:blipFill rotWithShape="1">
            <a:blip r:embed="rId5">
              <a:alphaModFix/>
            </a:blip>
            <a:srcRect b="0" l="0" r="0" t="0"/>
            <a:stretch/>
          </p:blipFill>
          <p:spPr>
            <a:xfrm>
              <a:off x="2022020" y="6416974"/>
              <a:ext cx="1001218" cy="420511"/>
            </a:xfrm>
            <a:prstGeom prst="rect">
              <a:avLst/>
            </a:prstGeom>
            <a:noFill/>
            <a:ln>
              <a:noFill/>
            </a:ln>
          </p:spPr>
        </p:pic>
        <p:pic>
          <p:nvPicPr>
            <p:cNvPr id="720" name="Google Shape;720;p45"/>
            <p:cNvPicPr preferRelativeResize="0"/>
            <p:nvPr/>
          </p:nvPicPr>
          <p:blipFill rotWithShape="1">
            <a:blip r:embed="rId6">
              <a:alphaModFix/>
            </a:blip>
            <a:srcRect b="0" l="0" r="0" t="0"/>
            <a:stretch/>
          </p:blipFill>
          <p:spPr>
            <a:xfrm>
              <a:off x="3087399" y="6416974"/>
              <a:ext cx="677281" cy="408416"/>
            </a:xfrm>
            <a:prstGeom prst="rect">
              <a:avLst/>
            </a:prstGeom>
            <a:noFill/>
            <a:ln>
              <a:noFill/>
            </a:ln>
          </p:spPr>
        </p:pic>
        <p:pic>
          <p:nvPicPr>
            <p:cNvPr id="721" name="Google Shape;721;p45"/>
            <p:cNvPicPr preferRelativeResize="0"/>
            <p:nvPr/>
          </p:nvPicPr>
          <p:blipFill rotWithShape="1">
            <a:blip r:embed="rId7">
              <a:alphaModFix/>
            </a:blip>
            <a:srcRect b="0" l="0" r="7561" t="0"/>
            <a:stretch/>
          </p:blipFill>
          <p:spPr>
            <a:xfrm>
              <a:off x="4293354" y="6362372"/>
              <a:ext cx="8049523" cy="529716"/>
            </a:xfrm>
            <a:prstGeom prst="rect">
              <a:avLst/>
            </a:prstGeom>
            <a:noFill/>
            <a:ln>
              <a:noFill/>
            </a:ln>
          </p:spPr>
        </p:pic>
      </p:grpSp>
      <p:pic>
        <p:nvPicPr>
          <p:cNvPr id="722" name="Google Shape;722;p45"/>
          <p:cNvPicPr preferRelativeResize="0"/>
          <p:nvPr/>
        </p:nvPicPr>
        <p:blipFill rotWithShape="1">
          <a:blip r:embed="rId8">
            <a:alphaModFix/>
          </a:blip>
          <a:srcRect b="85191" l="0" r="84337" t="0"/>
          <a:stretch/>
        </p:blipFill>
        <p:spPr>
          <a:xfrm>
            <a:off x="0" y="0"/>
            <a:ext cx="2219701" cy="1477952"/>
          </a:xfrm>
          <a:prstGeom prst="rect">
            <a:avLst/>
          </a:prstGeom>
          <a:noFill/>
          <a:ln>
            <a:noFill/>
          </a:ln>
        </p:spPr>
      </p:pic>
      <p:pic>
        <p:nvPicPr>
          <p:cNvPr id="723" name="Google Shape;723;p45"/>
          <p:cNvPicPr preferRelativeResize="0"/>
          <p:nvPr/>
        </p:nvPicPr>
        <p:blipFill rotWithShape="1">
          <a:blip r:embed="rId8">
            <a:alphaModFix/>
          </a:blip>
          <a:srcRect b="85191" l="0" r="84337" t="0"/>
          <a:stretch/>
        </p:blipFill>
        <p:spPr>
          <a:xfrm>
            <a:off x="0" y="0"/>
            <a:ext cx="2219701" cy="1477952"/>
          </a:xfrm>
          <a:prstGeom prst="rect">
            <a:avLst/>
          </a:prstGeom>
          <a:noFill/>
          <a:ln>
            <a:noFill/>
          </a:ln>
        </p:spPr>
      </p:pic>
      <p:pic>
        <p:nvPicPr>
          <p:cNvPr id="724" name="Google Shape;724;p45"/>
          <p:cNvPicPr preferRelativeResize="0"/>
          <p:nvPr/>
        </p:nvPicPr>
        <p:blipFill rotWithShape="1">
          <a:blip r:embed="rId9">
            <a:alphaModFix/>
          </a:blip>
          <a:srcRect b="0" l="0" r="0" t="0"/>
          <a:stretch/>
        </p:blipFill>
        <p:spPr>
          <a:xfrm>
            <a:off x="627978" y="188775"/>
            <a:ext cx="1747575" cy="1517775"/>
          </a:xfrm>
          <a:prstGeom prst="rect">
            <a:avLst/>
          </a:prstGeom>
          <a:noFill/>
          <a:ln>
            <a:noFill/>
          </a:ln>
        </p:spPr>
      </p:pic>
      <p:sp>
        <p:nvSpPr>
          <p:cNvPr id="725" name="Google Shape;725;p45"/>
          <p:cNvSpPr txBox="1"/>
          <p:nvPr/>
        </p:nvSpPr>
        <p:spPr>
          <a:xfrm>
            <a:off x="2463972" y="-48000"/>
            <a:ext cx="15196200" cy="1754700"/>
          </a:xfrm>
          <a:prstGeom prst="rect">
            <a:avLst/>
          </a:prstGeom>
          <a:noFill/>
          <a:ln>
            <a:noFill/>
          </a:ln>
        </p:spPr>
        <p:txBody>
          <a:bodyPr anchorCtr="0" anchor="t" bIns="137150" lIns="137150" spcFirstLastPara="1" rIns="137150" wrap="square" tIns="137150">
            <a:spAutoFit/>
          </a:bodyPr>
          <a:lstStyle/>
          <a:p>
            <a:pPr indent="0" lvl="0" marL="0" marR="0" rtl="0" algn="ctr">
              <a:lnSpc>
                <a:spcPct val="100000"/>
              </a:lnSpc>
              <a:spcBef>
                <a:spcPts val="0"/>
              </a:spcBef>
              <a:spcAft>
                <a:spcPts val="0"/>
              </a:spcAft>
              <a:buClr>
                <a:srgbClr val="000000"/>
              </a:buClr>
              <a:buSzPts val="5000"/>
              <a:buFont typeface="Arial"/>
              <a:buNone/>
            </a:pPr>
            <a:r>
              <a:rPr b="1" i="0" lang="en-US" sz="4800" u="none" cap="none" strike="noStrike">
                <a:solidFill>
                  <a:srgbClr val="204795"/>
                </a:solidFill>
                <a:latin typeface="Libre Franklin Medium"/>
                <a:ea typeface="Libre Franklin Medium"/>
                <a:cs typeface="Libre Franklin Medium"/>
                <a:sym typeface="Libre Franklin Medium"/>
              </a:rPr>
              <a:t>Acción A: Plan de renaturalización urbana, fluvial y protección civil frente al riesgo de inundación</a:t>
            </a:r>
            <a:endParaRPr b="0" i="0" sz="1100" u="none" cap="none" strike="noStrike">
              <a:solidFill>
                <a:srgbClr val="000000"/>
              </a:solidFill>
              <a:latin typeface="Arial"/>
              <a:ea typeface="Arial"/>
              <a:cs typeface="Arial"/>
              <a:sym typeface="Arial"/>
            </a:endParaRPr>
          </a:p>
        </p:txBody>
      </p:sp>
      <p:sp>
        <p:nvSpPr>
          <p:cNvPr id="726" name="Google Shape;726;p45"/>
          <p:cNvSpPr txBox="1"/>
          <p:nvPr/>
        </p:nvSpPr>
        <p:spPr>
          <a:xfrm>
            <a:off x="2463975" y="1784888"/>
            <a:ext cx="15196200" cy="784800"/>
          </a:xfrm>
          <a:prstGeom prst="rect">
            <a:avLst/>
          </a:prstGeom>
          <a:solidFill>
            <a:srgbClr val="2F5496"/>
          </a:solidFill>
          <a:ln cap="flat" cmpd="sng" w="9525">
            <a:solidFill>
              <a:srgbClr val="2F5496"/>
            </a:solidFill>
            <a:prstDash val="solid"/>
            <a:round/>
            <a:headEnd len="sm" w="sm" type="none"/>
            <a:tailEnd len="sm" w="sm" type="none"/>
          </a:ln>
        </p:spPr>
        <p:txBody>
          <a:bodyPr anchorCtr="0" anchor="ctr" bIns="137150" lIns="137150" spcFirstLastPara="1" rIns="137150" wrap="square" tIns="137150">
            <a:noAutofit/>
          </a:bodyPr>
          <a:lstStyle/>
          <a:p>
            <a:pPr indent="0" lvl="0" marL="0" marR="0" rtl="0" algn="ctr">
              <a:lnSpc>
                <a:spcPct val="100000"/>
              </a:lnSpc>
              <a:spcBef>
                <a:spcPts val="0"/>
              </a:spcBef>
              <a:spcAft>
                <a:spcPts val="0"/>
              </a:spcAft>
              <a:buClr>
                <a:schemeClr val="dk1"/>
              </a:buClr>
              <a:buSzPts val="1700"/>
              <a:buFont typeface="Arial"/>
              <a:buNone/>
            </a:pPr>
            <a:r>
              <a:rPr b="1" i="0" lang="en-US" sz="3500" u="none" cap="none" strike="noStrike">
                <a:solidFill>
                  <a:schemeClr val="lt1"/>
                </a:solidFill>
                <a:latin typeface="Calibri"/>
                <a:ea typeface="Calibri"/>
                <a:cs typeface="Calibri"/>
                <a:sym typeface="Calibri"/>
              </a:rPr>
              <a:t>Diagnóstico y propuesta de creación de un sistema de infraestructura verde</a:t>
            </a:r>
            <a:endParaRPr b="1" i="0" sz="3500" u="none" cap="none" strike="noStrike">
              <a:solidFill>
                <a:schemeClr val="lt1"/>
              </a:solidFill>
              <a:latin typeface="Calibri"/>
              <a:ea typeface="Calibri"/>
              <a:cs typeface="Calibri"/>
              <a:sym typeface="Calibri"/>
            </a:endParaRPr>
          </a:p>
        </p:txBody>
      </p:sp>
      <p:sp>
        <p:nvSpPr>
          <p:cNvPr id="727" name="Google Shape;727;p45"/>
          <p:cNvSpPr txBox="1"/>
          <p:nvPr/>
        </p:nvSpPr>
        <p:spPr>
          <a:xfrm>
            <a:off x="2106250" y="2800050"/>
            <a:ext cx="16408200" cy="6995700"/>
          </a:xfrm>
          <a:prstGeom prst="rect">
            <a:avLst/>
          </a:prstGeom>
          <a:noFill/>
          <a:ln>
            <a:noFill/>
          </a:ln>
        </p:spPr>
        <p:txBody>
          <a:bodyPr anchorCtr="0" anchor="t" bIns="68550" lIns="137150" spcFirstLastPara="1" rIns="137150" wrap="square" tIns="68550">
            <a:spAutoFit/>
          </a:bodyPr>
          <a:lstStyle/>
          <a:p>
            <a:pPr indent="0" lvl="0" marL="0" marR="0" rtl="0" algn="l">
              <a:lnSpc>
                <a:spcPct val="100000"/>
              </a:lnSpc>
              <a:spcBef>
                <a:spcPts val="0"/>
              </a:spcBef>
              <a:spcAft>
                <a:spcPts val="0"/>
              </a:spcAft>
              <a:buNone/>
            </a:pPr>
            <a:r>
              <a:rPr b="1" i="0" lang="en-US" sz="3600" u="none" cap="none" strike="noStrike">
                <a:solidFill>
                  <a:schemeClr val="dk1"/>
                </a:solidFill>
                <a:latin typeface="Calibri"/>
                <a:ea typeface="Calibri"/>
                <a:cs typeface="Calibri"/>
                <a:sym typeface="Calibri"/>
              </a:rPr>
              <a:t>Diagnóstico</a:t>
            </a:r>
            <a:r>
              <a:rPr i="0" lang="en-US" sz="3000" u="none" cap="none" strike="noStrike">
                <a:solidFill>
                  <a:schemeClr val="dk1"/>
                </a:solidFill>
                <a:latin typeface="Calibri"/>
                <a:ea typeface="Calibri"/>
                <a:cs typeface="Calibri"/>
                <a:sym typeface="Calibri"/>
              </a:rPr>
              <a:t>: clasificación y caracterización de espacios y elementos de interés en </a:t>
            </a:r>
            <a:r>
              <a:rPr b="1" i="0" lang="en-US" sz="3000" u="none" cap="none" strike="noStrike">
                <a:solidFill>
                  <a:schemeClr val="dk1"/>
                </a:solidFill>
                <a:latin typeface="Calibri"/>
                <a:ea typeface="Calibri"/>
                <a:cs typeface="Calibri"/>
                <a:sym typeface="Calibri"/>
              </a:rPr>
              <a:t>cuatro categorías</a:t>
            </a:r>
            <a:r>
              <a:rPr i="0" lang="en-US" sz="3000" u="none" cap="none" strike="noStrike">
                <a:solidFill>
                  <a:schemeClr val="dk1"/>
                </a:solidFill>
                <a:latin typeface="Calibri"/>
                <a:ea typeface="Calibri"/>
                <a:cs typeface="Calibri"/>
                <a:sym typeface="Calibri"/>
              </a:rPr>
              <a:t>:</a:t>
            </a:r>
            <a:endParaRPr sz="3000">
              <a:solidFill>
                <a:schemeClr val="dk1"/>
              </a:solidFill>
              <a:latin typeface="Calibri"/>
              <a:ea typeface="Calibri"/>
              <a:cs typeface="Calibri"/>
              <a:sym typeface="Calibri"/>
            </a:endParaRPr>
          </a:p>
          <a:p>
            <a:pPr indent="0" lvl="0" marL="0" marR="0" rtl="0" algn="l">
              <a:lnSpc>
                <a:spcPct val="100000"/>
              </a:lnSpc>
              <a:spcBef>
                <a:spcPts val="900"/>
              </a:spcBef>
              <a:spcAft>
                <a:spcPts val="0"/>
              </a:spcAft>
              <a:buNone/>
            </a:pPr>
            <a:r>
              <a:rPr i="0" lang="en-US" sz="2700" u="none" cap="none" strike="noStrike">
                <a:solidFill>
                  <a:schemeClr val="dk1"/>
                </a:solidFill>
                <a:latin typeface="Calibri"/>
                <a:ea typeface="Calibri"/>
                <a:cs typeface="Calibri"/>
                <a:sym typeface="Calibri"/>
              </a:rPr>
              <a:t>	</a:t>
            </a:r>
            <a:r>
              <a:rPr b="1" i="0" lang="en-US" sz="3300" u="none" cap="none" strike="noStrike">
                <a:solidFill>
                  <a:srgbClr val="00B050"/>
                </a:solidFill>
                <a:latin typeface="Calibri"/>
                <a:ea typeface="Calibri"/>
                <a:cs typeface="Calibri"/>
                <a:sym typeface="Calibri"/>
              </a:rPr>
              <a:t>Nodos</a:t>
            </a:r>
            <a:endParaRPr sz="3300">
              <a:solidFill>
                <a:srgbClr val="00B050"/>
              </a:solidFill>
              <a:latin typeface="Calibri"/>
              <a:ea typeface="Calibri"/>
              <a:cs typeface="Calibri"/>
              <a:sym typeface="Calibri"/>
            </a:endParaRPr>
          </a:p>
          <a:p>
            <a:pPr indent="0" lvl="0" marL="0" marR="0" rtl="0" algn="l">
              <a:lnSpc>
                <a:spcPct val="100000"/>
              </a:lnSpc>
              <a:spcBef>
                <a:spcPts val="900"/>
              </a:spcBef>
              <a:spcAft>
                <a:spcPts val="0"/>
              </a:spcAft>
              <a:buNone/>
            </a:pPr>
            <a:r>
              <a:rPr i="0" lang="en-US" sz="2700" u="none" cap="none" strike="noStrike">
                <a:solidFill>
                  <a:schemeClr val="dk1"/>
                </a:solidFill>
                <a:latin typeface="Calibri"/>
                <a:ea typeface="Calibri"/>
                <a:cs typeface="Calibri"/>
                <a:sym typeface="Calibri"/>
              </a:rPr>
              <a:t>	     </a:t>
            </a:r>
            <a:r>
              <a:rPr b="1" i="0" lang="en-US" sz="2700" u="none" cap="none" strike="noStrike">
                <a:solidFill>
                  <a:schemeClr val="dk1"/>
                </a:solidFill>
                <a:latin typeface="Calibri"/>
                <a:ea typeface="Calibri"/>
                <a:cs typeface="Calibri"/>
                <a:sym typeface="Calibri"/>
              </a:rPr>
              <a:t> </a:t>
            </a:r>
            <a:r>
              <a:rPr b="1" i="0" lang="en-US" sz="3300" u="none" cap="none" strike="noStrike">
                <a:solidFill>
                  <a:srgbClr val="2F5496"/>
                </a:solidFill>
                <a:latin typeface="Calibri"/>
                <a:ea typeface="Calibri"/>
                <a:cs typeface="Calibri"/>
                <a:sym typeface="Calibri"/>
              </a:rPr>
              <a:t>Territoriales</a:t>
            </a:r>
            <a:endParaRPr sz="3300">
              <a:solidFill>
                <a:srgbClr val="2F5496"/>
              </a:solidFill>
              <a:latin typeface="Calibri"/>
              <a:ea typeface="Calibri"/>
              <a:cs typeface="Calibri"/>
              <a:sym typeface="Calibri"/>
            </a:endParaRPr>
          </a:p>
          <a:p>
            <a:pPr indent="-438150" lvl="0" marL="1828800" marR="0" rtl="0" algn="l">
              <a:lnSpc>
                <a:spcPct val="100000"/>
              </a:lnSpc>
              <a:spcBef>
                <a:spcPts val="900"/>
              </a:spcBef>
              <a:spcAft>
                <a:spcPts val="0"/>
              </a:spcAft>
              <a:buClr>
                <a:srgbClr val="2F5496"/>
              </a:buClr>
              <a:buSzPts val="3300"/>
              <a:buFont typeface="Calibri"/>
              <a:buChar char="-"/>
            </a:pPr>
            <a:r>
              <a:rPr lang="en-US" sz="3300">
                <a:solidFill>
                  <a:srgbClr val="2F5496"/>
                </a:solidFill>
                <a:latin typeface="Calibri"/>
                <a:ea typeface="Calibri"/>
                <a:cs typeface="Calibri"/>
                <a:sym typeface="Calibri"/>
              </a:rPr>
              <a:t>Fuentes naturales y sus áreas de influencia</a:t>
            </a:r>
            <a:endParaRPr sz="3300">
              <a:solidFill>
                <a:srgbClr val="2F5496"/>
              </a:solidFill>
              <a:latin typeface="Calibri"/>
              <a:ea typeface="Calibri"/>
              <a:cs typeface="Calibri"/>
              <a:sym typeface="Calibri"/>
            </a:endParaRPr>
          </a:p>
          <a:p>
            <a:pPr indent="-438150" lvl="0" marL="1828800" marR="0" rtl="0" algn="l">
              <a:lnSpc>
                <a:spcPct val="100000"/>
              </a:lnSpc>
              <a:spcBef>
                <a:spcPts val="0"/>
              </a:spcBef>
              <a:spcAft>
                <a:spcPts val="0"/>
              </a:spcAft>
              <a:buClr>
                <a:srgbClr val="2F5496"/>
              </a:buClr>
              <a:buSzPts val="3300"/>
              <a:buFont typeface="Calibri"/>
              <a:buChar char="-"/>
            </a:pPr>
            <a:r>
              <a:rPr lang="en-US" sz="3300">
                <a:solidFill>
                  <a:srgbClr val="2F5496"/>
                </a:solidFill>
                <a:latin typeface="Calibri"/>
                <a:ea typeface="Calibri"/>
                <a:cs typeface="Calibri"/>
                <a:sym typeface="Calibri"/>
              </a:rPr>
              <a:t>Bosquetes de pequeña escala</a:t>
            </a:r>
            <a:endParaRPr sz="3300">
              <a:solidFill>
                <a:srgbClr val="2F5496"/>
              </a:solidFill>
              <a:latin typeface="Calibri"/>
              <a:ea typeface="Calibri"/>
              <a:cs typeface="Calibri"/>
              <a:sym typeface="Calibri"/>
            </a:endParaRPr>
          </a:p>
          <a:p>
            <a:pPr indent="0" lvl="0" marL="0" marR="0" rtl="0" algn="l">
              <a:lnSpc>
                <a:spcPct val="100000"/>
              </a:lnSpc>
              <a:spcBef>
                <a:spcPts val="900"/>
              </a:spcBef>
              <a:spcAft>
                <a:spcPts val="0"/>
              </a:spcAft>
              <a:buNone/>
            </a:pPr>
            <a:r>
              <a:rPr i="0" lang="en-US" sz="2700" u="none" cap="none" strike="noStrike">
                <a:solidFill>
                  <a:srgbClr val="2F5496"/>
                </a:solidFill>
                <a:latin typeface="Calibri"/>
                <a:ea typeface="Calibri"/>
                <a:cs typeface="Calibri"/>
                <a:sym typeface="Calibri"/>
              </a:rPr>
              <a:t>	     </a:t>
            </a:r>
            <a:r>
              <a:rPr i="0" lang="en-US" sz="3300" u="none" cap="none" strike="noStrike">
                <a:solidFill>
                  <a:srgbClr val="2F5496"/>
                </a:solidFill>
                <a:latin typeface="Calibri"/>
                <a:ea typeface="Calibri"/>
                <a:cs typeface="Calibri"/>
                <a:sym typeface="Calibri"/>
              </a:rPr>
              <a:t> </a:t>
            </a:r>
            <a:r>
              <a:rPr b="1" i="0" lang="en-US" sz="3300" u="none" cap="none" strike="noStrike">
                <a:solidFill>
                  <a:srgbClr val="2F5496"/>
                </a:solidFill>
                <a:latin typeface="Calibri"/>
                <a:ea typeface="Calibri"/>
                <a:cs typeface="Calibri"/>
                <a:sym typeface="Calibri"/>
              </a:rPr>
              <a:t>Urbanos</a:t>
            </a:r>
            <a:endParaRPr b="1" i="0" sz="3300" u="none" cap="none" strike="noStrike">
              <a:solidFill>
                <a:srgbClr val="2F5496"/>
              </a:solidFill>
              <a:latin typeface="Calibri"/>
              <a:ea typeface="Calibri"/>
              <a:cs typeface="Calibri"/>
              <a:sym typeface="Calibri"/>
            </a:endParaRPr>
          </a:p>
          <a:p>
            <a:pPr indent="-438150" lvl="0" marL="1828800" rtl="0" algn="l">
              <a:spcBef>
                <a:spcPts val="900"/>
              </a:spcBef>
              <a:spcAft>
                <a:spcPts val="0"/>
              </a:spcAft>
              <a:buClr>
                <a:srgbClr val="2F5496"/>
              </a:buClr>
              <a:buSzPts val="3300"/>
              <a:buFont typeface="Calibri"/>
              <a:buChar char="-"/>
            </a:pPr>
            <a:r>
              <a:rPr lang="en-US" sz="3300">
                <a:solidFill>
                  <a:srgbClr val="2F5496"/>
                </a:solidFill>
                <a:latin typeface="Calibri"/>
                <a:ea typeface="Calibri"/>
                <a:cs typeface="Calibri"/>
                <a:sym typeface="Calibri"/>
              </a:rPr>
              <a:t>Parques y jardines consolidados </a:t>
            </a:r>
            <a:endParaRPr sz="3300">
              <a:solidFill>
                <a:srgbClr val="2F5496"/>
              </a:solidFill>
              <a:latin typeface="Calibri"/>
              <a:ea typeface="Calibri"/>
              <a:cs typeface="Calibri"/>
              <a:sym typeface="Calibri"/>
            </a:endParaRPr>
          </a:p>
          <a:p>
            <a:pPr indent="-438150" lvl="0" marL="1828800" rtl="0" algn="l">
              <a:spcBef>
                <a:spcPts val="0"/>
              </a:spcBef>
              <a:spcAft>
                <a:spcPts val="0"/>
              </a:spcAft>
              <a:buClr>
                <a:srgbClr val="2F5496"/>
              </a:buClr>
              <a:buSzPts val="3300"/>
              <a:buFont typeface="Calibri"/>
              <a:buChar char="-"/>
            </a:pPr>
            <a:r>
              <a:rPr lang="en-US" sz="3300">
                <a:solidFill>
                  <a:srgbClr val="2F5496"/>
                </a:solidFill>
                <a:latin typeface="Calibri"/>
                <a:ea typeface="Calibri"/>
                <a:cs typeface="Calibri"/>
                <a:sym typeface="Calibri"/>
              </a:rPr>
              <a:t>Espacios verdes asociados a grandes equipamientos</a:t>
            </a:r>
            <a:endParaRPr sz="3300">
              <a:solidFill>
                <a:srgbClr val="2F5496"/>
              </a:solidFill>
              <a:latin typeface="Calibri"/>
              <a:ea typeface="Calibri"/>
              <a:cs typeface="Calibri"/>
              <a:sym typeface="Calibri"/>
            </a:endParaRPr>
          </a:p>
          <a:p>
            <a:pPr indent="-438150" lvl="0" marL="1828800" rtl="0" algn="l">
              <a:spcBef>
                <a:spcPts val="0"/>
              </a:spcBef>
              <a:spcAft>
                <a:spcPts val="0"/>
              </a:spcAft>
              <a:buClr>
                <a:srgbClr val="2F5496"/>
              </a:buClr>
              <a:buSzPts val="3300"/>
              <a:buFont typeface="Calibri"/>
              <a:buChar char="-"/>
            </a:pPr>
            <a:r>
              <a:rPr lang="en-US" sz="3300">
                <a:solidFill>
                  <a:srgbClr val="2F5496"/>
                </a:solidFill>
                <a:latin typeface="Calibri"/>
                <a:ea typeface="Calibri"/>
                <a:cs typeface="Calibri"/>
                <a:sym typeface="Calibri"/>
              </a:rPr>
              <a:t>Huertos urbanos</a:t>
            </a:r>
            <a:endParaRPr sz="3300">
              <a:solidFill>
                <a:srgbClr val="2F5496"/>
              </a:solidFill>
              <a:latin typeface="Calibri"/>
              <a:ea typeface="Calibri"/>
              <a:cs typeface="Calibri"/>
              <a:sym typeface="Calibri"/>
            </a:endParaRPr>
          </a:p>
          <a:p>
            <a:pPr indent="-438150" lvl="0" marL="1828800" rtl="0" algn="l">
              <a:spcBef>
                <a:spcPts val="0"/>
              </a:spcBef>
              <a:spcAft>
                <a:spcPts val="0"/>
              </a:spcAft>
              <a:buClr>
                <a:srgbClr val="2F5496"/>
              </a:buClr>
              <a:buSzPts val="3300"/>
              <a:buFont typeface="Calibri"/>
              <a:buChar char="-"/>
            </a:pPr>
            <a:r>
              <a:rPr lang="en-US" sz="3300">
                <a:solidFill>
                  <a:srgbClr val="2F5496"/>
                </a:solidFill>
                <a:latin typeface="Calibri"/>
                <a:ea typeface="Calibri"/>
                <a:cs typeface="Calibri"/>
                <a:sym typeface="Calibri"/>
              </a:rPr>
              <a:t>Nodos difusos</a:t>
            </a:r>
            <a:endParaRPr sz="3300">
              <a:solidFill>
                <a:srgbClr val="2F5496"/>
              </a:solidFill>
              <a:latin typeface="Calibri"/>
              <a:ea typeface="Calibri"/>
              <a:cs typeface="Calibri"/>
              <a:sym typeface="Calibri"/>
            </a:endParaRPr>
          </a:p>
          <a:p>
            <a:pPr indent="0" lvl="0" marL="0" marR="0" rtl="0" algn="l">
              <a:lnSpc>
                <a:spcPct val="100000"/>
              </a:lnSpc>
              <a:spcBef>
                <a:spcPts val="900"/>
              </a:spcBef>
              <a:spcAft>
                <a:spcPts val="0"/>
              </a:spcAft>
              <a:buNone/>
            </a:pPr>
            <a:r>
              <a:t/>
            </a:r>
            <a:endParaRPr b="1" sz="3300">
              <a:solidFill>
                <a:srgbClr val="2F5496"/>
              </a:solidFill>
              <a:latin typeface="Calibri"/>
              <a:ea typeface="Calibri"/>
              <a:cs typeface="Calibri"/>
              <a:sym typeface="Calibri"/>
            </a:endParaRPr>
          </a:p>
          <a:p>
            <a:pPr indent="0" lvl="0" marL="0" marR="0" rtl="0" algn="l">
              <a:lnSpc>
                <a:spcPct val="100000"/>
              </a:lnSpc>
              <a:spcBef>
                <a:spcPts val="900"/>
              </a:spcBef>
              <a:spcAft>
                <a:spcPts val="0"/>
              </a:spcAft>
              <a:buNone/>
            </a:pPr>
            <a:r>
              <a:rPr i="0" lang="en-US" sz="2700" u="none" cap="none" strike="noStrike">
                <a:solidFill>
                  <a:schemeClr val="dk1"/>
                </a:solidFill>
                <a:latin typeface="Calibri"/>
                <a:ea typeface="Calibri"/>
                <a:cs typeface="Calibri"/>
                <a:sym typeface="Calibri"/>
              </a:rPr>
              <a:t>	</a:t>
            </a:r>
            <a:endParaRPr sz="2100">
              <a:solidFill>
                <a:schemeClr val="dk1"/>
              </a:solidFill>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1" name="Shape 731"/>
        <p:cNvGrpSpPr/>
        <p:nvPr/>
      </p:nvGrpSpPr>
      <p:grpSpPr>
        <a:xfrm>
          <a:off x="0" y="0"/>
          <a:ext cx="0" cy="0"/>
          <a:chOff x="0" y="0"/>
          <a:chExt cx="0" cy="0"/>
        </a:xfrm>
      </p:grpSpPr>
      <p:grpSp>
        <p:nvGrpSpPr>
          <p:cNvPr id="732" name="Google Shape;732;p46"/>
          <p:cNvGrpSpPr/>
          <p:nvPr/>
        </p:nvGrpSpPr>
        <p:grpSpPr>
          <a:xfrm>
            <a:off x="0" y="9543558"/>
            <a:ext cx="18514316" cy="805317"/>
            <a:chOff x="0" y="6362372"/>
            <a:chExt cx="12342878" cy="536878"/>
          </a:xfrm>
        </p:grpSpPr>
        <p:sp>
          <p:nvSpPr>
            <p:cNvPr id="733" name="Google Shape;733;p46"/>
            <p:cNvSpPr/>
            <p:nvPr/>
          </p:nvSpPr>
          <p:spPr>
            <a:xfrm>
              <a:off x="0" y="6369450"/>
              <a:ext cx="4437900" cy="529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Clr>
                  <a:srgbClr val="000000"/>
                </a:buClr>
                <a:buSzPts val="2100"/>
                <a:buFont typeface="Arial"/>
                <a:buNone/>
              </a:pPr>
              <a:r>
                <a:t/>
              </a:r>
              <a:endParaRPr b="0" i="0" sz="2100" u="none" cap="none" strike="noStrike">
                <a:solidFill>
                  <a:srgbClr val="000000"/>
                </a:solidFill>
                <a:latin typeface="Arial"/>
                <a:ea typeface="Arial"/>
                <a:cs typeface="Arial"/>
                <a:sym typeface="Arial"/>
              </a:endParaRPr>
            </a:p>
          </p:txBody>
        </p:sp>
        <p:pic>
          <p:nvPicPr>
            <p:cNvPr id="734" name="Google Shape;734;p46"/>
            <p:cNvPicPr preferRelativeResize="0"/>
            <p:nvPr/>
          </p:nvPicPr>
          <p:blipFill rotWithShape="1">
            <a:blip r:embed="rId3">
              <a:alphaModFix/>
            </a:blip>
            <a:srcRect b="0" l="0" r="0" t="0"/>
            <a:stretch/>
          </p:blipFill>
          <p:spPr>
            <a:xfrm>
              <a:off x="228600" y="6365677"/>
              <a:ext cx="680350" cy="471810"/>
            </a:xfrm>
            <a:prstGeom prst="rect">
              <a:avLst/>
            </a:prstGeom>
            <a:noFill/>
            <a:ln>
              <a:noFill/>
            </a:ln>
          </p:spPr>
        </p:pic>
        <p:pic>
          <p:nvPicPr>
            <p:cNvPr id="735" name="Google Shape;735;p46"/>
            <p:cNvPicPr preferRelativeResize="0"/>
            <p:nvPr/>
          </p:nvPicPr>
          <p:blipFill rotWithShape="1">
            <a:blip r:embed="rId4">
              <a:alphaModFix/>
            </a:blip>
            <a:srcRect b="0" l="0" r="0" t="0"/>
            <a:stretch/>
          </p:blipFill>
          <p:spPr>
            <a:xfrm>
              <a:off x="1121899" y="6399549"/>
              <a:ext cx="791071" cy="469593"/>
            </a:xfrm>
            <a:prstGeom prst="rect">
              <a:avLst/>
            </a:prstGeom>
            <a:noFill/>
            <a:ln>
              <a:noFill/>
            </a:ln>
          </p:spPr>
        </p:pic>
        <p:pic>
          <p:nvPicPr>
            <p:cNvPr id="736" name="Google Shape;736;p46"/>
            <p:cNvPicPr preferRelativeResize="0"/>
            <p:nvPr/>
          </p:nvPicPr>
          <p:blipFill rotWithShape="1">
            <a:blip r:embed="rId5">
              <a:alphaModFix/>
            </a:blip>
            <a:srcRect b="0" l="0" r="0" t="0"/>
            <a:stretch/>
          </p:blipFill>
          <p:spPr>
            <a:xfrm>
              <a:off x="2022020" y="6416974"/>
              <a:ext cx="1001218" cy="420511"/>
            </a:xfrm>
            <a:prstGeom prst="rect">
              <a:avLst/>
            </a:prstGeom>
            <a:noFill/>
            <a:ln>
              <a:noFill/>
            </a:ln>
          </p:spPr>
        </p:pic>
        <p:pic>
          <p:nvPicPr>
            <p:cNvPr id="737" name="Google Shape;737;p46"/>
            <p:cNvPicPr preferRelativeResize="0"/>
            <p:nvPr/>
          </p:nvPicPr>
          <p:blipFill rotWithShape="1">
            <a:blip r:embed="rId6">
              <a:alphaModFix/>
            </a:blip>
            <a:srcRect b="0" l="0" r="0" t="0"/>
            <a:stretch/>
          </p:blipFill>
          <p:spPr>
            <a:xfrm>
              <a:off x="3087399" y="6416974"/>
              <a:ext cx="677281" cy="408416"/>
            </a:xfrm>
            <a:prstGeom prst="rect">
              <a:avLst/>
            </a:prstGeom>
            <a:noFill/>
            <a:ln>
              <a:noFill/>
            </a:ln>
          </p:spPr>
        </p:pic>
        <p:pic>
          <p:nvPicPr>
            <p:cNvPr id="738" name="Google Shape;738;p46"/>
            <p:cNvPicPr preferRelativeResize="0"/>
            <p:nvPr/>
          </p:nvPicPr>
          <p:blipFill rotWithShape="1">
            <a:blip r:embed="rId7">
              <a:alphaModFix/>
            </a:blip>
            <a:srcRect b="0" l="0" r="7561" t="0"/>
            <a:stretch/>
          </p:blipFill>
          <p:spPr>
            <a:xfrm>
              <a:off x="4293354" y="6362372"/>
              <a:ext cx="8049523" cy="529716"/>
            </a:xfrm>
            <a:prstGeom prst="rect">
              <a:avLst/>
            </a:prstGeom>
            <a:noFill/>
            <a:ln>
              <a:noFill/>
            </a:ln>
          </p:spPr>
        </p:pic>
      </p:grpSp>
      <p:pic>
        <p:nvPicPr>
          <p:cNvPr id="739" name="Google Shape;739;p46"/>
          <p:cNvPicPr preferRelativeResize="0"/>
          <p:nvPr/>
        </p:nvPicPr>
        <p:blipFill rotWithShape="1">
          <a:blip r:embed="rId8">
            <a:alphaModFix/>
          </a:blip>
          <a:srcRect b="85191" l="0" r="84337" t="0"/>
          <a:stretch/>
        </p:blipFill>
        <p:spPr>
          <a:xfrm>
            <a:off x="0" y="0"/>
            <a:ext cx="2219701" cy="1477952"/>
          </a:xfrm>
          <a:prstGeom prst="rect">
            <a:avLst/>
          </a:prstGeom>
          <a:noFill/>
          <a:ln>
            <a:noFill/>
          </a:ln>
        </p:spPr>
      </p:pic>
      <p:pic>
        <p:nvPicPr>
          <p:cNvPr id="740" name="Google Shape;740;p46"/>
          <p:cNvPicPr preferRelativeResize="0"/>
          <p:nvPr/>
        </p:nvPicPr>
        <p:blipFill rotWithShape="1">
          <a:blip r:embed="rId8">
            <a:alphaModFix/>
          </a:blip>
          <a:srcRect b="85191" l="0" r="84337" t="0"/>
          <a:stretch/>
        </p:blipFill>
        <p:spPr>
          <a:xfrm>
            <a:off x="0" y="0"/>
            <a:ext cx="2219701" cy="1477952"/>
          </a:xfrm>
          <a:prstGeom prst="rect">
            <a:avLst/>
          </a:prstGeom>
          <a:noFill/>
          <a:ln>
            <a:noFill/>
          </a:ln>
        </p:spPr>
      </p:pic>
      <p:pic>
        <p:nvPicPr>
          <p:cNvPr id="741" name="Google Shape;741;p46"/>
          <p:cNvPicPr preferRelativeResize="0"/>
          <p:nvPr/>
        </p:nvPicPr>
        <p:blipFill rotWithShape="1">
          <a:blip r:embed="rId9">
            <a:alphaModFix/>
          </a:blip>
          <a:srcRect b="0" l="0" r="0" t="0"/>
          <a:stretch/>
        </p:blipFill>
        <p:spPr>
          <a:xfrm>
            <a:off x="627978" y="188775"/>
            <a:ext cx="1747575" cy="1517775"/>
          </a:xfrm>
          <a:prstGeom prst="rect">
            <a:avLst/>
          </a:prstGeom>
          <a:noFill/>
          <a:ln>
            <a:noFill/>
          </a:ln>
        </p:spPr>
      </p:pic>
      <p:sp>
        <p:nvSpPr>
          <p:cNvPr id="742" name="Google Shape;742;p46"/>
          <p:cNvSpPr txBox="1"/>
          <p:nvPr/>
        </p:nvSpPr>
        <p:spPr>
          <a:xfrm>
            <a:off x="2463972" y="-48000"/>
            <a:ext cx="15196200" cy="1754700"/>
          </a:xfrm>
          <a:prstGeom prst="rect">
            <a:avLst/>
          </a:prstGeom>
          <a:noFill/>
          <a:ln>
            <a:noFill/>
          </a:ln>
        </p:spPr>
        <p:txBody>
          <a:bodyPr anchorCtr="0" anchor="t" bIns="137150" lIns="137150" spcFirstLastPara="1" rIns="137150" wrap="square" tIns="137150">
            <a:spAutoFit/>
          </a:bodyPr>
          <a:lstStyle/>
          <a:p>
            <a:pPr indent="0" lvl="0" marL="0" marR="0" rtl="0" algn="ctr">
              <a:lnSpc>
                <a:spcPct val="100000"/>
              </a:lnSpc>
              <a:spcBef>
                <a:spcPts val="0"/>
              </a:spcBef>
              <a:spcAft>
                <a:spcPts val="0"/>
              </a:spcAft>
              <a:buClr>
                <a:srgbClr val="000000"/>
              </a:buClr>
              <a:buSzPts val="5000"/>
              <a:buFont typeface="Arial"/>
              <a:buNone/>
            </a:pPr>
            <a:r>
              <a:rPr b="1" i="0" lang="en-US" sz="4800" u="none" cap="none" strike="noStrike">
                <a:solidFill>
                  <a:srgbClr val="204795"/>
                </a:solidFill>
                <a:latin typeface="Libre Franklin Medium"/>
                <a:ea typeface="Libre Franklin Medium"/>
                <a:cs typeface="Libre Franklin Medium"/>
                <a:sym typeface="Libre Franklin Medium"/>
              </a:rPr>
              <a:t>Acción A: Plan de renaturalización urbana, fluvial y protección civil frente al riesgo de inundación</a:t>
            </a:r>
            <a:endParaRPr b="0" i="0" sz="1100" u="none" cap="none" strike="noStrike">
              <a:solidFill>
                <a:srgbClr val="000000"/>
              </a:solidFill>
              <a:latin typeface="Arial"/>
              <a:ea typeface="Arial"/>
              <a:cs typeface="Arial"/>
              <a:sym typeface="Arial"/>
            </a:endParaRPr>
          </a:p>
        </p:txBody>
      </p:sp>
      <p:sp>
        <p:nvSpPr>
          <p:cNvPr id="743" name="Google Shape;743;p46"/>
          <p:cNvSpPr txBox="1"/>
          <p:nvPr/>
        </p:nvSpPr>
        <p:spPr>
          <a:xfrm>
            <a:off x="2463975" y="1784888"/>
            <a:ext cx="15196200" cy="784800"/>
          </a:xfrm>
          <a:prstGeom prst="rect">
            <a:avLst/>
          </a:prstGeom>
          <a:solidFill>
            <a:srgbClr val="2F5496"/>
          </a:solidFill>
          <a:ln cap="flat" cmpd="sng" w="9525">
            <a:solidFill>
              <a:srgbClr val="2F5496"/>
            </a:solidFill>
            <a:prstDash val="solid"/>
            <a:round/>
            <a:headEnd len="sm" w="sm" type="none"/>
            <a:tailEnd len="sm" w="sm" type="none"/>
          </a:ln>
        </p:spPr>
        <p:txBody>
          <a:bodyPr anchorCtr="0" anchor="ctr" bIns="137150" lIns="137150" spcFirstLastPara="1" rIns="137150" wrap="square" tIns="137150">
            <a:noAutofit/>
          </a:bodyPr>
          <a:lstStyle/>
          <a:p>
            <a:pPr indent="0" lvl="0" marL="0" marR="0" rtl="0" algn="ctr">
              <a:lnSpc>
                <a:spcPct val="100000"/>
              </a:lnSpc>
              <a:spcBef>
                <a:spcPts val="0"/>
              </a:spcBef>
              <a:spcAft>
                <a:spcPts val="0"/>
              </a:spcAft>
              <a:buClr>
                <a:schemeClr val="dk1"/>
              </a:buClr>
              <a:buSzPts val="1700"/>
              <a:buFont typeface="Arial"/>
              <a:buNone/>
            </a:pPr>
            <a:r>
              <a:rPr b="1" i="0" lang="en-US" sz="3500" u="none" cap="none" strike="noStrike">
                <a:solidFill>
                  <a:schemeClr val="lt1"/>
                </a:solidFill>
                <a:latin typeface="Calibri"/>
                <a:ea typeface="Calibri"/>
                <a:cs typeface="Calibri"/>
                <a:sym typeface="Calibri"/>
              </a:rPr>
              <a:t>Diagnóstico y propuesta de creación de un sistema de infraestructura verde</a:t>
            </a:r>
            <a:endParaRPr b="1" i="0" sz="3500" u="none" cap="none" strike="noStrike">
              <a:solidFill>
                <a:schemeClr val="lt1"/>
              </a:solidFill>
              <a:latin typeface="Calibri"/>
              <a:ea typeface="Calibri"/>
              <a:cs typeface="Calibri"/>
              <a:sym typeface="Calibri"/>
            </a:endParaRPr>
          </a:p>
        </p:txBody>
      </p:sp>
      <p:sp>
        <p:nvSpPr>
          <p:cNvPr id="744" name="Google Shape;744;p46"/>
          <p:cNvSpPr txBox="1"/>
          <p:nvPr/>
        </p:nvSpPr>
        <p:spPr>
          <a:xfrm>
            <a:off x="2116800" y="2752775"/>
            <a:ext cx="16171200" cy="1939500"/>
          </a:xfrm>
          <a:prstGeom prst="rect">
            <a:avLst/>
          </a:prstGeom>
          <a:noFill/>
          <a:ln>
            <a:noFill/>
          </a:ln>
        </p:spPr>
        <p:txBody>
          <a:bodyPr anchorCtr="0" anchor="t" bIns="68550" lIns="137150" spcFirstLastPara="1" rIns="137150" wrap="square" tIns="68550">
            <a:spAutoFit/>
          </a:bodyPr>
          <a:lstStyle/>
          <a:p>
            <a:pPr indent="0" lvl="0" marL="0" marR="0" rtl="0" algn="l">
              <a:lnSpc>
                <a:spcPct val="100000"/>
              </a:lnSpc>
              <a:spcBef>
                <a:spcPts val="0"/>
              </a:spcBef>
              <a:spcAft>
                <a:spcPts val="0"/>
              </a:spcAft>
              <a:buNone/>
            </a:pPr>
            <a:r>
              <a:rPr b="1" i="0" lang="en-US" sz="3600" u="none" cap="none" strike="noStrike">
                <a:solidFill>
                  <a:schemeClr val="dk1"/>
                </a:solidFill>
                <a:latin typeface="Calibri"/>
                <a:ea typeface="Calibri"/>
                <a:cs typeface="Calibri"/>
                <a:sym typeface="Calibri"/>
              </a:rPr>
              <a:t>Diagnóstico</a:t>
            </a:r>
            <a:r>
              <a:rPr i="0" lang="en-US" sz="3000" u="none" cap="none" strike="noStrike">
                <a:solidFill>
                  <a:schemeClr val="dk1"/>
                </a:solidFill>
                <a:latin typeface="Calibri"/>
                <a:ea typeface="Calibri"/>
                <a:cs typeface="Calibri"/>
                <a:sym typeface="Calibri"/>
              </a:rPr>
              <a:t>: clasificación y caracterización de espacios y elementos de interés en </a:t>
            </a:r>
            <a:r>
              <a:rPr b="1" i="0" lang="en-US" sz="3000" u="none" cap="none" strike="noStrike">
                <a:solidFill>
                  <a:schemeClr val="dk1"/>
                </a:solidFill>
                <a:latin typeface="Calibri"/>
                <a:ea typeface="Calibri"/>
                <a:cs typeface="Calibri"/>
                <a:sym typeface="Calibri"/>
              </a:rPr>
              <a:t>cuatro categorías</a:t>
            </a:r>
            <a:r>
              <a:rPr i="0" lang="en-US" sz="3000" u="none" cap="none" strike="noStrike">
                <a:solidFill>
                  <a:schemeClr val="dk1"/>
                </a:solidFill>
                <a:latin typeface="Calibri"/>
                <a:ea typeface="Calibri"/>
                <a:cs typeface="Calibri"/>
                <a:sym typeface="Calibri"/>
              </a:rPr>
              <a:t>:</a:t>
            </a:r>
            <a:endParaRPr sz="3000">
              <a:solidFill>
                <a:schemeClr val="dk1"/>
              </a:solidFill>
              <a:latin typeface="Calibri"/>
              <a:ea typeface="Calibri"/>
              <a:cs typeface="Calibri"/>
              <a:sym typeface="Calibri"/>
            </a:endParaRPr>
          </a:p>
          <a:p>
            <a:pPr indent="0" lvl="0" marL="0" marR="0" rtl="0" algn="l">
              <a:lnSpc>
                <a:spcPct val="100000"/>
              </a:lnSpc>
              <a:spcBef>
                <a:spcPts val="900"/>
              </a:spcBef>
              <a:spcAft>
                <a:spcPts val="0"/>
              </a:spcAft>
              <a:buNone/>
            </a:pPr>
            <a:r>
              <a:rPr i="0" lang="en-US" sz="2700" u="none" cap="none" strike="noStrike">
                <a:solidFill>
                  <a:schemeClr val="dk1"/>
                </a:solidFill>
                <a:latin typeface="Calibri"/>
                <a:ea typeface="Calibri"/>
                <a:cs typeface="Calibri"/>
                <a:sym typeface="Calibri"/>
              </a:rPr>
              <a:t>	</a:t>
            </a:r>
            <a:r>
              <a:rPr b="1" i="0" lang="en-US" sz="3300" u="none" cap="none" strike="noStrike">
                <a:solidFill>
                  <a:srgbClr val="00B050"/>
                </a:solidFill>
                <a:latin typeface="Calibri"/>
                <a:ea typeface="Calibri"/>
                <a:cs typeface="Calibri"/>
                <a:sym typeface="Calibri"/>
              </a:rPr>
              <a:t>Apoyos/escalones</a:t>
            </a:r>
            <a:endParaRPr sz="3300">
              <a:solidFill>
                <a:srgbClr val="00B050"/>
              </a:solidFill>
              <a:latin typeface="Calibri"/>
              <a:ea typeface="Calibri"/>
              <a:cs typeface="Calibri"/>
              <a:sym typeface="Calibri"/>
            </a:endParaRPr>
          </a:p>
          <a:p>
            <a:pPr indent="0" lvl="0" marL="0" marR="0" rtl="0" algn="l">
              <a:lnSpc>
                <a:spcPct val="100000"/>
              </a:lnSpc>
              <a:spcBef>
                <a:spcPts val="900"/>
              </a:spcBef>
              <a:spcAft>
                <a:spcPts val="0"/>
              </a:spcAft>
              <a:buNone/>
            </a:pPr>
            <a:r>
              <a:rPr i="0" lang="en-US" sz="3300" u="none" cap="none" strike="noStrike">
                <a:solidFill>
                  <a:srgbClr val="00B050"/>
                </a:solidFill>
                <a:latin typeface="Calibri"/>
                <a:ea typeface="Calibri"/>
                <a:cs typeface="Calibri"/>
                <a:sym typeface="Calibri"/>
              </a:rPr>
              <a:t>	</a:t>
            </a:r>
            <a:endParaRPr sz="2100">
              <a:solidFill>
                <a:schemeClr val="dk1"/>
              </a:solidFill>
              <a:latin typeface="Calibri"/>
              <a:ea typeface="Calibri"/>
              <a:cs typeface="Calibri"/>
              <a:sym typeface="Calibri"/>
            </a:endParaRPr>
          </a:p>
        </p:txBody>
      </p:sp>
      <p:sp>
        <p:nvSpPr>
          <p:cNvPr id="745" name="Google Shape;745;p46"/>
          <p:cNvSpPr txBox="1"/>
          <p:nvPr/>
        </p:nvSpPr>
        <p:spPr>
          <a:xfrm>
            <a:off x="3250925" y="4197200"/>
            <a:ext cx="11340000" cy="2562900"/>
          </a:xfrm>
          <a:prstGeom prst="rect">
            <a:avLst/>
          </a:prstGeom>
          <a:noFill/>
          <a:ln>
            <a:noFill/>
          </a:ln>
        </p:spPr>
        <p:txBody>
          <a:bodyPr anchorCtr="0" anchor="t" bIns="91425" lIns="91425" spcFirstLastPara="1" rIns="91425" wrap="square" tIns="91425">
            <a:spAutoFit/>
          </a:bodyPr>
          <a:lstStyle/>
          <a:p>
            <a:pPr indent="0" lvl="0" marL="0" rtl="0" algn="l">
              <a:spcBef>
                <a:spcPts val="900"/>
              </a:spcBef>
              <a:spcAft>
                <a:spcPts val="0"/>
              </a:spcAft>
              <a:buNone/>
            </a:pPr>
            <a:r>
              <a:rPr b="1" lang="en-US" sz="3300">
                <a:solidFill>
                  <a:srgbClr val="2F5496"/>
                </a:solidFill>
                <a:latin typeface="Calibri"/>
                <a:ea typeface="Calibri"/>
                <a:cs typeface="Calibri"/>
                <a:sym typeface="Calibri"/>
              </a:rPr>
              <a:t>Plazas</a:t>
            </a:r>
            <a:endParaRPr b="1" sz="3300">
              <a:solidFill>
                <a:srgbClr val="2F5496"/>
              </a:solidFill>
              <a:latin typeface="Calibri"/>
              <a:ea typeface="Calibri"/>
              <a:cs typeface="Calibri"/>
              <a:sym typeface="Calibri"/>
            </a:endParaRPr>
          </a:p>
          <a:p>
            <a:pPr indent="0" lvl="0" marL="0" rtl="0" algn="l">
              <a:spcBef>
                <a:spcPts val="900"/>
              </a:spcBef>
              <a:spcAft>
                <a:spcPts val="0"/>
              </a:spcAft>
              <a:buNone/>
            </a:pPr>
            <a:r>
              <a:rPr b="1" lang="en-US" sz="3300">
                <a:solidFill>
                  <a:srgbClr val="2F5496"/>
                </a:solidFill>
                <a:latin typeface="Calibri"/>
                <a:ea typeface="Calibri"/>
                <a:cs typeface="Calibri"/>
                <a:sym typeface="Calibri"/>
              </a:rPr>
              <a:t>Entorno de las fuentes ornamentales y de beber</a:t>
            </a:r>
            <a:endParaRPr b="1" sz="3300">
              <a:solidFill>
                <a:srgbClr val="2F5496"/>
              </a:solidFill>
              <a:latin typeface="Calibri"/>
              <a:ea typeface="Calibri"/>
              <a:cs typeface="Calibri"/>
              <a:sym typeface="Calibri"/>
            </a:endParaRPr>
          </a:p>
          <a:p>
            <a:pPr indent="0" lvl="0" marL="0" rtl="0" algn="l">
              <a:spcBef>
                <a:spcPts val="900"/>
              </a:spcBef>
              <a:spcAft>
                <a:spcPts val="0"/>
              </a:spcAft>
              <a:buNone/>
            </a:pPr>
            <a:r>
              <a:rPr b="1" lang="en-US" sz="3300">
                <a:solidFill>
                  <a:srgbClr val="2F5496"/>
                </a:solidFill>
                <a:latin typeface="Calibri"/>
                <a:ea typeface="Calibri"/>
                <a:cs typeface="Calibri"/>
                <a:sym typeface="Calibri"/>
              </a:rPr>
              <a:t>Espacios privados con vegetación (patios de parcela o manzana)</a:t>
            </a:r>
            <a:endParaRPr b="1" sz="3300">
              <a:solidFill>
                <a:srgbClr val="2F5496"/>
              </a:solidFill>
              <a:latin typeface="Calibri"/>
              <a:ea typeface="Calibri"/>
              <a:cs typeface="Calibri"/>
              <a:sym typeface="Calibri"/>
            </a:endParaRPr>
          </a:p>
          <a:p>
            <a:pPr indent="0" lvl="0" marL="0" rtl="0" algn="l">
              <a:spcBef>
                <a:spcPts val="900"/>
              </a:spcBef>
              <a:spcAft>
                <a:spcPts val="0"/>
              </a:spcAft>
              <a:buNone/>
            </a:pPr>
            <a:r>
              <a:t/>
            </a:r>
            <a:endParaRPr b="1" sz="3300">
              <a:solidFill>
                <a:srgbClr val="2F5496"/>
              </a:solidFill>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9" name="Shape 749"/>
        <p:cNvGrpSpPr/>
        <p:nvPr/>
      </p:nvGrpSpPr>
      <p:grpSpPr>
        <a:xfrm>
          <a:off x="0" y="0"/>
          <a:ext cx="0" cy="0"/>
          <a:chOff x="0" y="0"/>
          <a:chExt cx="0" cy="0"/>
        </a:xfrm>
      </p:grpSpPr>
      <p:grpSp>
        <p:nvGrpSpPr>
          <p:cNvPr id="750" name="Google Shape;750;p47"/>
          <p:cNvGrpSpPr/>
          <p:nvPr/>
        </p:nvGrpSpPr>
        <p:grpSpPr>
          <a:xfrm>
            <a:off x="0" y="9543558"/>
            <a:ext cx="18514316" cy="805317"/>
            <a:chOff x="0" y="6362372"/>
            <a:chExt cx="12342878" cy="536878"/>
          </a:xfrm>
        </p:grpSpPr>
        <p:sp>
          <p:nvSpPr>
            <p:cNvPr id="751" name="Google Shape;751;p47"/>
            <p:cNvSpPr/>
            <p:nvPr/>
          </p:nvSpPr>
          <p:spPr>
            <a:xfrm>
              <a:off x="0" y="6369450"/>
              <a:ext cx="4437900" cy="529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Clr>
                  <a:srgbClr val="000000"/>
                </a:buClr>
                <a:buSzPts val="2100"/>
                <a:buFont typeface="Arial"/>
                <a:buNone/>
              </a:pPr>
              <a:r>
                <a:t/>
              </a:r>
              <a:endParaRPr b="0" i="0" sz="2100" u="none" cap="none" strike="noStrike">
                <a:solidFill>
                  <a:srgbClr val="000000"/>
                </a:solidFill>
                <a:latin typeface="Arial"/>
                <a:ea typeface="Arial"/>
                <a:cs typeface="Arial"/>
                <a:sym typeface="Arial"/>
              </a:endParaRPr>
            </a:p>
          </p:txBody>
        </p:sp>
        <p:pic>
          <p:nvPicPr>
            <p:cNvPr id="752" name="Google Shape;752;p47"/>
            <p:cNvPicPr preferRelativeResize="0"/>
            <p:nvPr/>
          </p:nvPicPr>
          <p:blipFill rotWithShape="1">
            <a:blip r:embed="rId3">
              <a:alphaModFix/>
            </a:blip>
            <a:srcRect b="0" l="0" r="0" t="0"/>
            <a:stretch/>
          </p:blipFill>
          <p:spPr>
            <a:xfrm>
              <a:off x="228600" y="6365677"/>
              <a:ext cx="680350" cy="471810"/>
            </a:xfrm>
            <a:prstGeom prst="rect">
              <a:avLst/>
            </a:prstGeom>
            <a:noFill/>
            <a:ln>
              <a:noFill/>
            </a:ln>
          </p:spPr>
        </p:pic>
        <p:pic>
          <p:nvPicPr>
            <p:cNvPr id="753" name="Google Shape;753;p47"/>
            <p:cNvPicPr preferRelativeResize="0"/>
            <p:nvPr/>
          </p:nvPicPr>
          <p:blipFill rotWithShape="1">
            <a:blip r:embed="rId4">
              <a:alphaModFix/>
            </a:blip>
            <a:srcRect b="0" l="0" r="0" t="0"/>
            <a:stretch/>
          </p:blipFill>
          <p:spPr>
            <a:xfrm>
              <a:off x="1121899" y="6399549"/>
              <a:ext cx="791071" cy="469593"/>
            </a:xfrm>
            <a:prstGeom prst="rect">
              <a:avLst/>
            </a:prstGeom>
            <a:noFill/>
            <a:ln>
              <a:noFill/>
            </a:ln>
          </p:spPr>
        </p:pic>
        <p:pic>
          <p:nvPicPr>
            <p:cNvPr id="754" name="Google Shape;754;p47"/>
            <p:cNvPicPr preferRelativeResize="0"/>
            <p:nvPr/>
          </p:nvPicPr>
          <p:blipFill rotWithShape="1">
            <a:blip r:embed="rId5">
              <a:alphaModFix/>
            </a:blip>
            <a:srcRect b="0" l="0" r="0" t="0"/>
            <a:stretch/>
          </p:blipFill>
          <p:spPr>
            <a:xfrm>
              <a:off x="2022020" y="6416974"/>
              <a:ext cx="1001218" cy="420511"/>
            </a:xfrm>
            <a:prstGeom prst="rect">
              <a:avLst/>
            </a:prstGeom>
            <a:noFill/>
            <a:ln>
              <a:noFill/>
            </a:ln>
          </p:spPr>
        </p:pic>
        <p:pic>
          <p:nvPicPr>
            <p:cNvPr id="755" name="Google Shape;755;p47"/>
            <p:cNvPicPr preferRelativeResize="0"/>
            <p:nvPr/>
          </p:nvPicPr>
          <p:blipFill rotWithShape="1">
            <a:blip r:embed="rId6">
              <a:alphaModFix/>
            </a:blip>
            <a:srcRect b="0" l="0" r="0" t="0"/>
            <a:stretch/>
          </p:blipFill>
          <p:spPr>
            <a:xfrm>
              <a:off x="3087399" y="6416974"/>
              <a:ext cx="677281" cy="408416"/>
            </a:xfrm>
            <a:prstGeom prst="rect">
              <a:avLst/>
            </a:prstGeom>
            <a:noFill/>
            <a:ln>
              <a:noFill/>
            </a:ln>
          </p:spPr>
        </p:pic>
        <p:pic>
          <p:nvPicPr>
            <p:cNvPr id="756" name="Google Shape;756;p47"/>
            <p:cNvPicPr preferRelativeResize="0"/>
            <p:nvPr/>
          </p:nvPicPr>
          <p:blipFill rotWithShape="1">
            <a:blip r:embed="rId7">
              <a:alphaModFix/>
            </a:blip>
            <a:srcRect b="0" l="0" r="7561" t="0"/>
            <a:stretch/>
          </p:blipFill>
          <p:spPr>
            <a:xfrm>
              <a:off x="4293354" y="6362372"/>
              <a:ext cx="8049523" cy="529716"/>
            </a:xfrm>
            <a:prstGeom prst="rect">
              <a:avLst/>
            </a:prstGeom>
            <a:noFill/>
            <a:ln>
              <a:noFill/>
            </a:ln>
          </p:spPr>
        </p:pic>
      </p:grpSp>
      <p:pic>
        <p:nvPicPr>
          <p:cNvPr id="757" name="Google Shape;757;p47"/>
          <p:cNvPicPr preferRelativeResize="0"/>
          <p:nvPr/>
        </p:nvPicPr>
        <p:blipFill rotWithShape="1">
          <a:blip r:embed="rId8">
            <a:alphaModFix/>
          </a:blip>
          <a:srcRect b="85191" l="0" r="84337" t="0"/>
          <a:stretch/>
        </p:blipFill>
        <p:spPr>
          <a:xfrm>
            <a:off x="0" y="0"/>
            <a:ext cx="2219701" cy="1477952"/>
          </a:xfrm>
          <a:prstGeom prst="rect">
            <a:avLst/>
          </a:prstGeom>
          <a:noFill/>
          <a:ln>
            <a:noFill/>
          </a:ln>
        </p:spPr>
      </p:pic>
      <p:pic>
        <p:nvPicPr>
          <p:cNvPr id="758" name="Google Shape;758;p47"/>
          <p:cNvPicPr preferRelativeResize="0"/>
          <p:nvPr/>
        </p:nvPicPr>
        <p:blipFill rotWithShape="1">
          <a:blip r:embed="rId8">
            <a:alphaModFix/>
          </a:blip>
          <a:srcRect b="85191" l="0" r="84337" t="0"/>
          <a:stretch/>
        </p:blipFill>
        <p:spPr>
          <a:xfrm>
            <a:off x="0" y="0"/>
            <a:ext cx="2219701" cy="1477952"/>
          </a:xfrm>
          <a:prstGeom prst="rect">
            <a:avLst/>
          </a:prstGeom>
          <a:noFill/>
          <a:ln>
            <a:noFill/>
          </a:ln>
        </p:spPr>
      </p:pic>
      <p:pic>
        <p:nvPicPr>
          <p:cNvPr id="759" name="Google Shape;759;p47"/>
          <p:cNvPicPr preferRelativeResize="0"/>
          <p:nvPr/>
        </p:nvPicPr>
        <p:blipFill rotWithShape="1">
          <a:blip r:embed="rId9">
            <a:alphaModFix/>
          </a:blip>
          <a:srcRect b="0" l="0" r="0" t="0"/>
          <a:stretch/>
        </p:blipFill>
        <p:spPr>
          <a:xfrm>
            <a:off x="627978" y="188775"/>
            <a:ext cx="1747575" cy="1517775"/>
          </a:xfrm>
          <a:prstGeom prst="rect">
            <a:avLst/>
          </a:prstGeom>
          <a:noFill/>
          <a:ln>
            <a:noFill/>
          </a:ln>
        </p:spPr>
      </p:pic>
      <p:sp>
        <p:nvSpPr>
          <p:cNvPr id="760" name="Google Shape;760;p47"/>
          <p:cNvSpPr txBox="1"/>
          <p:nvPr/>
        </p:nvSpPr>
        <p:spPr>
          <a:xfrm>
            <a:off x="2463972" y="-48000"/>
            <a:ext cx="15196200" cy="1754700"/>
          </a:xfrm>
          <a:prstGeom prst="rect">
            <a:avLst/>
          </a:prstGeom>
          <a:noFill/>
          <a:ln>
            <a:noFill/>
          </a:ln>
        </p:spPr>
        <p:txBody>
          <a:bodyPr anchorCtr="0" anchor="t" bIns="137150" lIns="137150" spcFirstLastPara="1" rIns="137150" wrap="square" tIns="137150">
            <a:spAutoFit/>
          </a:bodyPr>
          <a:lstStyle/>
          <a:p>
            <a:pPr indent="0" lvl="0" marL="0" marR="0" rtl="0" algn="ctr">
              <a:lnSpc>
                <a:spcPct val="100000"/>
              </a:lnSpc>
              <a:spcBef>
                <a:spcPts val="0"/>
              </a:spcBef>
              <a:spcAft>
                <a:spcPts val="0"/>
              </a:spcAft>
              <a:buClr>
                <a:srgbClr val="000000"/>
              </a:buClr>
              <a:buSzPts val="5000"/>
              <a:buFont typeface="Arial"/>
              <a:buNone/>
            </a:pPr>
            <a:r>
              <a:rPr b="1" i="0" lang="en-US" sz="4800" u="none" cap="none" strike="noStrike">
                <a:solidFill>
                  <a:srgbClr val="204795"/>
                </a:solidFill>
                <a:latin typeface="Libre Franklin Medium"/>
                <a:ea typeface="Libre Franklin Medium"/>
                <a:cs typeface="Libre Franklin Medium"/>
                <a:sym typeface="Libre Franklin Medium"/>
              </a:rPr>
              <a:t>Acción A: Plan de renaturalización urbana, fluvial y protección civil frente al riesgo de inundación</a:t>
            </a:r>
            <a:endParaRPr b="0" i="0" sz="1100" u="none" cap="none" strike="noStrike">
              <a:solidFill>
                <a:srgbClr val="000000"/>
              </a:solidFill>
              <a:latin typeface="Arial"/>
              <a:ea typeface="Arial"/>
              <a:cs typeface="Arial"/>
              <a:sym typeface="Arial"/>
            </a:endParaRPr>
          </a:p>
        </p:txBody>
      </p:sp>
      <p:sp>
        <p:nvSpPr>
          <p:cNvPr id="761" name="Google Shape;761;p47"/>
          <p:cNvSpPr txBox="1"/>
          <p:nvPr/>
        </p:nvSpPr>
        <p:spPr>
          <a:xfrm>
            <a:off x="2463975" y="1784888"/>
            <a:ext cx="15196200" cy="784800"/>
          </a:xfrm>
          <a:prstGeom prst="rect">
            <a:avLst/>
          </a:prstGeom>
          <a:solidFill>
            <a:srgbClr val="2F5496"/>
          </a:solidFill>
          <a:ln cap="flat" cmpd="sng" w="9525">
            <a:solidFill>
              <a:srgbClr val="2F5496"/>
            </a:solidFill>
            <a:prstDash val="solid"/>
            <a:round/>
            <a:headEnd len="sm" w="sm" type="none"/>
            <a:tailEnd len="sm" w="sm" type="none"/>
          </a:ln>
        </p:spPr>
        <p:txBody>
          <a:bodyPr anchorCtr="0" anchor="ctr" bIns="137150" lIns="137150" spcFirstLastPara="1" rIns="137150" wrap="square" tIns="137150">
            <a:noAutofit/>
          </a:bodyPr>
          <a:lstStyle/>
          <a:p>
            <a:pPr indent="0" lvl="0" marL="0" marR="0" rtl="0" algn="ctr">
              <a:lnSpc>
                <a:spcPct val="100000"/>
              </a:lnSpc>
              <a:spcBef>
                <a:spcPts val="0"/>
              </a:spcBef>
              <a:spcAft>
                <a:spcPts val="0"/>
              </a:spcAft>
              <a:buClr>
                <a:schemeClr val="dk1"/>
              </a:buClr>
              <a:buSzPts val="1700"/>
              <a:buFont typeface="Arial"/>
              <a:buNone/>
            </a:pPr>
            <a:r>
              <a:rPr b="1" i="0" lang="en-US" sz="3500" u="none" cap="none" strike="noStrike">
                <a:solidFill>
                  <a:schemeClr val="lt1"/>
                </a:solidFill>
                <a:latin typeface="Calibri"/>
                <a:ea typeface="Calibri"/>
                <a:cs typeface="Calibri"/>
                <a:sym typeface="Calibri"/>
              </a:rPr>
              <a:t>Diagnóstico y propuesta de creación de un sistema de infraestructura verde</a:t>
            </a:r>
            <a:endParaRPr b="1" i="0" sz="3500" u="none" cap="none" strike="noStrike">
              <a:solidFill>
                <a:schemeClr val="lt1"/>
              </a:solidFill>
              <a:latin typeface="Calibri"/>
              <a:ea typeface="Calibri"/>
              <a:cs typeface="Calibri"/>
              <a:sym typeface="Calibri"/>
            </a:endParaRPr>
          </a:p>
        </p:txBody>
      </p:sp>
      <p:sp>
        <p:nvSpPr>
          <p:cNvPr id="762" name="Google Shape;762;p47"/>
          <p:cNvSpPr txBox="1"/>
          <p:nvPr/>
        </p:nvSpPr>
        <p:spPr>
          <a:xfrm>
            <a:off x="2022225" y="2569700"/>
            <a:ext cx="16079700" cy="7703700"/>
          </a:xfrm>
          <a:prstGeom prst="rect">
            <a:avLst/>
          </a:prstGeom>
          <a:noFill/>
          <a:ln>
            <a:noFill/>
          </a:ln>
        </p:spPr>
        <p:txBody>
          <a:bodyPr anchorCtr="0" anchor="t" bIns="68550" lIns="137150" spcFirstLastPara="1" rIns="137150" wrap="square" tIns="68550">
            <a:spAutoFit/>
          </a:bodyPr>
          <a:lstStyle/>
          <a:p>
            <a:pPr indent="0" lvl="0" marL="0" marR="0" rtl="0" algn="l">
              <a:lnSpc>
                <a:spcPct val="100000"/>
              </a:lnSpc>
              <a:spcBef>
                <a:spcPts val="900"/>
              </a:spcBef>
              <a:spcAft>
                <a:spcPts val="0"/>
              </a:spcAft>
              <a:buNone/>
            </a:pPr>
            <a:r>
              <a:rPr i="0" lang="en-US" sz="2700" u="none" cap="none" strike="noStrike">
                <a:solidFill>
                  <a:schemeClr val="dk1"/>
                </a:solidFill>
                <a:latin typeface="Calibri"/>
                <a:ea typeface="Calibri"/>
                <a:cs typeface="Calibri"/>
                <a:sym typeface="Calibri"/>
              </a:rPr>
              <a:t>	</a:t>
            </a:r>
            <a:r>
              <a:rPr b="1" i="0" lang="en-US" sz="3300" u="none" cap="none" strike="noStrike">
                <a:solidFill>
                  <a:srgbClr val="00B050"/>
                </a:solidFill>
                <a:latin typeface="Calibri"/>
                <a:ea typeface="Calibri"/>
                <a:cs typeface="Calibri"/>
                <a:sym typeface="Calibri"/>
              </a:rPr>
              <a:t>Conectores</a:t>
            </a:r>
            <a:endParaRPr sz="3300">
              <a:solidFill>
                <a:srgbClr val="00B050"/>
              </a:solidFill>
              <a:latin typeface="Calibri"/>
              <a:ea typeface="Calibri"/>
              <a:cs typeface="Calibri"/>
              <a:sym typeface="Calibri"/>
            </a:endParaRPr>
          </a:p>
          <a:p>
            <a:pPr indent="0" lvl="0" marL="0" marR="0" rtl="0" algn="l">
              <a:lnSpc>
                <a:spcPct val="100000"/>
              </a:lnSpc>
              <a:spcBef>
                <a:spcPts val="900"/>
              </a:spcBef>
              <a:spcAft>
                <a:spcPts val="0"/>
              </a:spcAft>
              <a:buNone/>
            </a:pPr>
            <a:r>
              <a:rPr i="0" lang="en-US" sz="2700" u="none" cap="none" strike="noStrike">
                <a:solidFill>
                  <a:schemeClr val="dk1"/>
                </a:solidFill>
                <a:latin typeface="Calibri"/>
                <a:ea typeface="Calibri"/>
                <a:cs typeface="Calibri"/>
                <a:sym typeface="Calibri"/>
              </a:rPr>
              <a:t>	      </a:t>
            </a:r>
            <a:r>
              <a:rPr b="1" i="0" lang="en-US" sz="3300" u="none" cap="none" strike="noStrike">
                <a:solidFill>
                  <a:srgbClr val="2F5496"/>
                </a:solidFill>
                <a:latin typeface="Calibri"/>
                <a:ea typeface="Calibri"/>
                <a:cs typeface="Calibri"/>
                <a:sym typeface="Calibri"/>
              </a:rPr>
              <a:t>Fluviales</a:t>
            </a:r>
            <a:endParaRPr b="1" i="0" sz="3300" u="none" cap="none" strike="noStrike">
              <a:solidFill>
                <a:srgbClr val="2F5496"/>
              </a:solidFill>
              <a:latin typeface="Calibri"/>
              <a:ea typeface="Calibri"/>
              <a:cs typeface="Calibri"/>
              <a:sym typeface="Calibri"/>
            </a:endParaRPr>
          </a:p>
          <a:p>
            <a:pPr indent="-438150" lvl="0" marL="1828800" marR="0" rtl="0" algn="l">
              <a:lnSpc>
                <a:spcPct val="100000"/>
              </a:lnSpc>
              <a:spcBef>
                <a:spcPts val="900"/>
              </a:spcBef>
              <a:spcAft>
                <a:spcPts val="0"/>
              </a:spcAft>
              <a:buClr>
                <a:srgbClr val="2F5496"/>
              </a:buClr>
              <a:buSzPts val="3300"/>
              <a:buFont typeface="Calibri"/>
              <a:buChar char="-"/>
            </a:pPr>
            <a:r>
              <a:rPr lang="en-US" sz="3300">
                <a:solidFill>
                  <a:srgbClr val="2F5496"/>
                </a:solidFill>
                <a:latin typeface="Calibri"/>
                <a:ea typeface="Calibri"/>
                <a:cs typeface="Calibri"/>
                <a:sym typeface="Calibri"/>
              </a:rPr>
              <a:t>Río Sequillo</a:t>
            </a:r>
            <a:endParaRPr sz="3300">
              <a:solidFill>
                <a:srgbClr val="2F5496"/>
              </a:solidFill>
              <a:latin typeface="Calibri"/>
              <a:ea typeface="Calibri"/>
              <a:cs typeface="Calibri"/>
              <a:sym typeface="Calibri"/>
            </a:endParaRPr>
          </a:p>
          <a:p>
            <a:pPr indent="-438150" lvl="0" marL="1828800" marR="0" rtl="0" algn="l">
              <a:lnSpc>
                <a:spcPct val="100000"/>
              </a:lnSpc>
              <a:spcBef>
                <a:spcPts val="0"/>
              </a:spcBef>
              <a:spcAft>
                <a:spcPts val="0"/>
              </a:spcAft>
              <a:buClr>
                <a:srgbClr val="2F5496"/>
              </a:buClr>
              <a:buSzPts val="3300"/>
              <a:buFont typeface="Calibri"/>
              <a:buChar char="-"/>
            </a:pPr>
            <a:r>
              <a:rPr lang="en-US" sz="3300">
                <a:solidFill>
                  <a:srgbClr val="2F5496"/>
                </a:solidFill>
                <a:latin typeface="Calibri"/>
                <a:ea typeface="Calibri"/>
                <a:cs typeface="Calibri"/>
                <a:sym typeface="Calibri"/>
              </a:rPr>
              <a:t>Los arroyos</a:t>
            </a:r>
            <a:endParaRPr sz="3300">
              <a:solidFill>
                <a:srgbClr val="2F5496"/>
              </a:solidFill>
              <a:latin typeface="Calibri"/>
              <a:ea typeface="Calibri"/>
              <a:cs typeface="Calibri"/>
              <a:sym typeface="Calibri"/>
            </a:endParaRPr>
          </a:p>
          <a:p>
            <a:pPr indent="-438150" lvl="0" marL="1828800" marR="0" rtl="0" algn="l">
              <a:lnSpc>
                <a:spcPct val="100000"/>
              </a:lnSpc>
              <a:spcBef>
                <a:spcPts val="0"/>
              </a:spcBef>
              <a:spcAft>
                <a:spcPts val="0"/>
              </a:spcAft>
              <a:buClr>
                <a:srgbClr val="2F5496"/>
              </a:buClr>
              <a:buSzPts val="3300"/>
              <a:buFont typeface="Calibri"/>
              <a:buChar char="-"/>
            </a:pPr>
            <a:r>
              <a:rPr lang="en-US" sz="3300">
                <a:solidFill>
                  <a:srgbClr val="2F5496"/>
                </a:solidFill>
                <a:latin typeface="Calibri"/>
                <a:ea typeface="Calibri"/>
                <a:cs typeface="Calibri"/>
                <a:sym typeface="Calibri"/>
              </a:rPr>
              <a:t>Los canales de Castilla y Macías Picavea</a:t>
            </a:r>
            <a:endParaRPr sz="3300">
              <a:solidFill>
                <a:srgbClr val="2F5496"/>
              </a:solidFill>
              <a:latin typeface="Calibri"/>
              <a:ea typeface="Calibri"/>
              <a:cs typeface="Calibri"/>
              <a:sym typeface="Calibri"/>
            </a:endParaRPr>
          </a:p>
          <a:p>
            <a:pPr indent="0" lvl="3" marL="0" marR="0" rtl="0" algn="l">
              <a:lnSpc>
                <a:spcPct val="100000"/>
              </a:lnSpc>
              <a:spcBef>
                <a:spcPts val="900"/>
              </a:spcBef>
              <a:spcAft>
                <a:spcPts val="0"/>
              </a:spcAft>
              <a:buNone/>
            </a:pPr>
            <a:r>
              <a:rPr b="1" i="0" lang="en-US" sz="3300" u="none" cap="none" strike="noStrike">
                <a:solidFill>
                  <a:srgbClr val="2F5496"/>
                </a:solidFill>
                <a:latin typeface="Calibri"/>
                <a:ea typeface="Calibri"/>
                <a:cs typeface="Calibri"/>
                <a:sym typeface="Calibri"/>
              </a:rPr>
              <a:t>	     Viarios </a:t>
            </a:r>
            <a:endParaRPr b="1" i="0" sz="3300" u="none" cap="none" strike="noStrike">
              <a:solidFill>
                <a:srgbClr val="2F5496"/>
              </a:solidFill>
              <a:latin typeface="Calibri"/>
              <a:ea typeface="Calibri"/>
              <a:cs typeface="Calibri"/>
              <a:sym typeface="Calibri"/>
            </a:endParaRPr>
          </a:p>
          <a:p>
            <a:pPr indent="-438150" lvl="0" marL="1828800" marR="0" rtl="0" algn="just">
              <a:lnSpc>
                <a:spcPct val="100000"/>
              </a:lnSpc>
              <a:spcBef>
                <a:spcPts val="1200"/>
              </a:spcBef>
              <a:spcAft>
                <a:spcPts val="0"/>
              </a:spcAft>
              <a:buClr>
                <a:srgbClr val="2F5496"/>
              </a:buClr>
              <a:buSzPts val="3300"/>
              <a:buFont typeface="Calibri"/>
              <a:buChar char="-"/>
            </a:pPr>
            <a:r>
              <a:rPr lang="en-US" sz="3300">
                <a:solidFill>
                  <a:srgbClr val="2F5496"/>
                </a:solidFill>
                <a:latin typeface="Calibri"/>
                <a:ea typeface="Calibri"/>
                <a:cs typeface="Calibri"/>
                <a:sym typeface="Calibri"/>
              </a:rPr>
              <a:t>Los caminos rurales arbolados</a:t>
            </a:r>
            <a:endParaRPr sz="3300">
              <a:solidFill>
                <a:srgbClr val="2F5496"/>
              </a:solidFill>
              <a:latin typeface="Calibri"/>
              <a:ea typeface="Calibri"/>
              <a:cs typeface="Calibri"/>
              <a:sym typeface="Calibri"/>
            </a:endParaRPr>
          </a:p>
          <a:p>
            <a:pPr indent="-438150" lvl="0" marL="1828800" rtl="0" algn="just">
              <a:lnSpc>
                <a:spcPct val="100000"/>
              </a:lnSpc>
              <a:spcBef>
                <a:spcPts val="0"/>
              </a:spcBef>
              <a:spcAft>
                <a:spcPts val="0"/>
              </a:spcAft>
              <a:buClr>
                <a:srgbClr val="2F5496"/>
              </a:buClr>
              <a:buSzPts val="3300"/>
              <a:buFont typeface="Calibri"/>
              <a:buChar char="-"/>
            </a:pPr>
            <a:r>
              <a:rPr lang="en-US" sz="3300">
                <a:solidFill>
                  <a:srgbClr val="2F5496"/>
                </a:solidFill>
                <a:latin typeface="Calibri"/>
                <a:ea typeface="Calibri"/>
                <a:cs typeface="Calibri"/>
                <a:sym typeface="Calibri"/>
              </a:rPr>
              <a:t>Las vías pecuarias</a:t>
            </a:r>
            <a:endParaRPr sz="3300">
              <a:solidFill>
                <a:srgbClr val="2F5496"/>
              </a:solidFill>
              <a:latin typeface="Calibri"/>
              <a:ea typeface="Calibri"/>
              <a:cs typeface="Calibri"/>
              <a:sym typeface="Calibri"/>
            </a:endParaRPr>
          </a:p>
          <a:p>
            <a:pPr indent="-438150" lvl="0" marL="1828800" rtl="0" algn="just">
              <a:lnSpc>
                <a:spcPct val="100000"/>
              </a:lnSpc>
              <a:spcBef>
                <a:spcPts val="0"/>
              </a:spcBef>
              <a:spcAft>
                <a:spcPts val="0"/>
              </a:spcAft>
              <a:buClr>
                <a:srgbClr val="2F5496"/>
              </a:buClr>
              <a:buSzPts val="3300"/>
              <a:buFont typeface="Calibri"/>
              <a:buChar char="-"/>
            </a:pPr>
            <a:r>
              <a:rPr lang="en-US" sz="3300">
                <a:solidFill>
                  <a:srgbClr val="2F5496"/>
                </a:solidFill>
                <a:latin typeface="Calibri"/>
                <a:ea typeface="Calibri"/>
                <a:cs typeface="Calibri"/>
                <a:sym typeface="Calibri"/>
              </a:rPr>
              <a:t>El antiguo trazado del conocido popularmente como Tren Burra</a:t>
            </a:r>
            <a:endParaRPr sz="3300">
              <a:solidFill>
                <a:srgbClr val="2F5496"/>
              </a:solidFill>
              <a:latin typeface="Calibri"/>
              <a:ea typeface="Calibri"/>
              <a:cs typeface="Calibri"/>
              <a:sym typeface="Calibri"/>
            </a:endParaRPr>
          </a:p>
          <a:p>
            <a:pPr indent="-438150" lvl="0" marL="1828800" rtl="0" algn="just">
              <a:lnSpc>
                <a:spcPct val="100000"/>
              </a:lnSpc>
              <a:spcBef>
                <a:spcPts val="0"/>
              </a:spcBef>
              <a:spcAft>
                <a:spcPts val="0"/>
              </a:spcAft>
              <a:buClr>
                <a:srgbClr val="2F5496"/>
              </a:buClr>
              <a:buSzPts val="3300"/>
              <a:buFont typeface="Calibri"/>
              <a:buChar char="-"/>
            </a:pPr>
            <a:r>
              <a:rPr lang="en-US" sz="3300">
                <a:solidFill>
                  <a:srgbClr val="2F5496"/>
                </a:solidFill>
                <a:latin typeface="Calibri"/>
                <a:ea typeface="Calibri"/>
                <a:cs typeface="Calibri"/>
                <a:sym typeface="Calibri"/>
              </a:rPr>
              <a:t>Las calles arboladas</a:t>
            </a:r>
            <a:endParaRPr sz="3300">
              <a:solidFill>
                <a:srgbClr val="2F5496"/>
              </a:solidFill>
              <a:latin typeface="Calibri"/>
              <a:ea typeface="Calibri"/>
              <a:cs typeface="Calibri"/>
              <a:sym typeface="Calibri"/>
            </a:endParaRPr>
          </a:p>
          <a:p>
            <a:pPr indent="0" lvl="0" marL="0" marR="0" rtl="0" algn="l">
              <a:lnSpc>
                <a:spcPct val="100000"/>
              </a:lnSpc>
              <a:spcBef>
                <a:spcPts val="1200"/>
              </a:spcBef>
              <a:spcAft>
                <a:spcPts val="0"/>
              </a:spcAft>
              <a:buNone/>
            </a:pPr>
            <a:r>
              <a:rPr b="1" i="0" lang="en-US" sz="3300" u="none" cap="none" strike="noStrike">
                <a:solidFill>
                  <a:srgbClr val="2F5496"/>
                </a:solidFill>
                <a:latin typeface="Calibri"/>
                <a:ea typeface="Calibri"/>
                <a:cs typeface="Calibri"/>
                <a:sym typeface="Calibri"/>
              </a:rPr>
              <a:t>	     Agrícolas</a:t>
            </a:r>
            <a:endParaRPr b="1" sz="3300">
              <a:solidFill>
                <a:srgbClr val="2F5496"/>
              </a:solidFill>
              <a:latin typeface="Calibri"/>
              <a:ea typeface="Calibri"/>
              <a:cs typeface="Calibri"/>
              <a:sym typeface="Calibri"/>
            </a:endParaRPr>
          </a:p>
          <a:p>
            <a:pPr indent="-438150" lvl="0" marL="1828800" rtl="0" algn="just">
              <a:spcBef>
                <a:spcPts val="1200"/>
              </a:spcBef>
              <a:spcAft>
                <a:spcPts val="0"/>
              </a:spcAft>
              <a:buClr>
                <a:srgbClr val="2F5496"/>
              </a:buClr>
              <a:buSzPts val="3300"/>
              <a:buFont typeface="Calibri"/>
              <a:buChar char="-"/>
            </a:pPr>
            <a:r>
              <a:rPr lang="en-US" sz="3300">
                <a:solidFill>
                  <a:srgbClr val="2F5496"/>
                </a:solidFill>
                <a:latin typeface="Calibri"/>
                <a:ea typeface="Calibri"/>
                <a:cs typeface="Calibri"/>
                <a:sym typeface="Calibri"/>
              </a:rPr>
              <a:t>Los linderos de cierta entidad entre parcelas agrícolas</a:t>
            </a:r>
            <a:endParaRPr sz="3300">
              <a:solidFill>
                <a:srgbClr val="2F5496"/>
              </a:solidFill>
              <a:latin typeface="Calibri"/>
              <a:ea typeface="Calibri"/>
              <a:cs typeface="Calibri"/>
              <a:sym typeface="Calibri"/>
            </a:endParaRPr>
          </a:p>
          <a:p>
            <a:pPr indent="0" lvl="0" marL="0" marR="0" rtl="0" algn="l">
              <a:lnSpc>
                <a:spcPct val="100000"/>
              </a:lnSpc>
              <a:spcBef>
                <a:spcPts val="1200"/>
              </a:spcBef>
              <a:spcAft>
                <a:spcPts val="0"/>
              </a:spcAft>
              <a:buNone/>
            </a:pPr>
            <a:r>
              <a:t/>
            </a:r>
            <a:endParaRPr b="1" sz="3300">
              <a:solidFill>
                <a:srgbClr val="2F5496"/>
              </a:solidFill>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6" name="Shape 766"/>
        <p:cNvGrpSpPr/>
        <p:nvPr/>
      </p:nvGrpSpPr>
      <p:grpSpPr>
        <a:xfrm>
          <a:off x="0" y="0"/>
          <a:ext cx="0" cy="0"/>
          <a:chOff x="0" y="0"/>
          <a:chExt cx="0" cy="0"/>
        </a:xfrm>
      </p:grpSpPr>
      <p:grpSp>
        <p:nvGrpSpPr>
          <p:cNvPr id="767" name="Google Shape;767;p48"/>
          <p:cNvGrpSpPr/>
          <p:nvPr/>
        </p:nvGrpSpPr>
        <p:grpSpPr>
          <a:xfrm>
            <a:off x="0" y="9543558"/>
            <a:ext cx="18514316" cy="805317"/>
            <a:chOff x="0" y="6362372"/>
            <a:chExt cx="12342878" cy="536878"/>
          </a:xfrm>
        </p:grpSpPr>
        <p:sp>
          <p:nvSpPr>
            <p:cNvPr id="768" name="Google Shape;768;p48"/>
            <p:cNvSpPr/>
            <p:nvPr/>
          </p:nvSpPr>
          <p:spPr>
            <a:xfrm>
              <a:off x="0" y="6369450"/>
              <a:ext cx="4437900" cy="529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Clr>
                  <a:srgbClr val="000000"/>
                </a:buClr>
                <a:buSzPts val="2100"/>
                <a:buFont typeface="Arial"/>
                <a:buNone/>
              </a:pPr>
              <a:r>
                <a:t/>
              </a:r>
              <a:endParaRPr b="0" i="0" sz="2100" u="none" cap="none" strike="noStrike">
                <a:solidFill>
                  <a:srgbClr val="000000"/>
                </a:solidFill>
                <a:latin typeface="Arial"/>
                <a:ea typeface="Arial"/>
                <a:cs typeface="Arial"/>
                <a:sym typeface="Arial"/>
              </a:endParaRPr>
            </a:p>
          </p:txBody>
        </p:sp>
        <p:pic>
          <p:nvPicPr>
            <p:cNvPr id="769" name="Google Shape;769;p48"/>
            <p:cNvPicPr preferRelativeResize="0"/>
            <p:nvPr/>
          </p:nvPicPr>
          <p:blipFill rotWithShape="1">
            <a:blip r:embed="rId3">
              <a:alphaModFix/>
            </a:blip>
            <a:srcRect b="0" l="0" r="0" t="0"/>
            <a:stretch/>
          </p:blipFill>
          <p:spPr>
            <a:xfrm>
              <a:off x="228600" y="6365677"/>
              <a:ext cx="680350" cy="471810"/>
            </a:xfrm>
            <a:prstGeom prst="rect">
              <a:avLst/>
            </a:prstGeom>
            <a:noFill/>
            <a:ln>
              <a:noFill/>
            </a:ln>
          </p:spPr>
        </p:pic>
        <p:pic>
          <p:nvPicPr>
            <p:cNvPr id="770" name="Google Shape;770;p48"/>
            <p:cNvPicPr preferRelativeResize="0"/>
            <p:nvPr/>
          </p:nvPicPr>
          <p:blipFill rotWithShape="1">
            <a:blip r:embed="rId4">
              <a:alphaModFix/>
            </a:blip>
            <a:srcRect b="0" l="0" r="0" t="0"/>
            <a:stretch/>
          </p:blipFill>
          <p:spPr>
            <a:xfrm>
              <a:off x="1121899" y="6399549"/>
              <a:ext cx="791071" cy="469593"/>
            </a:xfrm>
            <a:prstGeom prst="rect">
              <a:avLst/>
            </a:prstGeom>
            <a:noFill/>
            <a:ln>
              <a:noFill/>
            </a:ln>
          </p:spPr>
        </p:pic>
        <p:pic>
          <p:nvPicPr>
            <p:cNvPr id="771" name="Google Shape;771;p48"/>
            <p:cNvPicPr preferRelativeResize="0"/>
            <p:nvPr/>
          </p:nvPicPr>
          <p:blipFill rotWithShape="1">
            <a:blip r:embed="rId5">
              <a:alphaModFix/>
            </a:blip>
            <a:srcRect b="0" l="0" r="0" t="0"/>
            <a:stretch/>
          </p:blipFill>
          <p:spPr>
            <a:xfrm>
              <a:off x="2022020" y="6416974"/>
              <a:ext cx="1001218" cy="420511"/>
            </a:xfrm>
            <a:prstGeom prst="rect">
              <a:avLst/>
            </a:prstGeom>
            <a:noFill/>
            <a:ln>
              <a:noFill/>
            </a:ln>
          </p:spPr>
        </p:pic>
        <p:pic>
          <p:nvPicPr>
            <p:cNvPr id="772" name="Google Shape;772;p48"/>
            <p:cNvPicPr preferRelativeResize="0"/>
            <p:nvPr/>
          </p:nvPicPr>
          <p:blipFill rotWithShape="1">
            <a:blip r:embed="rId6">
              <a:alphaModFix/>
            </a:blip>
            <a:srcRect b="0" l="0" r="0" t="0"/>
            <a:stretch/>
          </p:blipFill>
          <p:spPr>
            <a:xfrm>
              <a:off x="3087399" y="6416974"/>
              <a:ext cx="677281" cy="408416"/>
            </a:xfrm>
            <a:prstGeom prst="rect">
              <a:avLst/>
            </a:prstGeom>
            <a:noFill/>
            <a:ln>
              <a:noFill/>
            </a:ln>
          </p:spPr>
        </p:pic>
        <p:pic>
          <p:nvPicPr>
            <p:cNvPr id="773" name="Google Shape;773;p48"/>
            <p:cNvPicPr preferRelativeResize="0"/>
            <p:nvPr/>
          </p:nvPicPr>
          <p:blipFill rotWithShape="1">
            <a:blip r:embed="rId7">
              <a:alphaModFix/>
            </a:blip>
            <a:srcRect b="0" l="0" r="7561" t="0"/>
            <a:stretch/>
          </p:blipFill>
          <p:spPr>
            <a:xfrm>
              <a:off x="4293354" y="6362372"/>
              <a:ext cx="8049523" cy="529716"/>
            </a:xfrm>
            <a:prstGeom prst="rect">
              <a:avLst/>
            </a:prstGeom>
            <a:noFill/>
            <a:ln>
              <a:noFill/>
            </a:ln>
          </p:spPr>
        </p:pic>
      </p:grpSp>
      <p:pic>
        <p:nvPicPr>
          <p:cNvPr id="774" name="Google Shape;774;p48"/>
          <p:cNvPicPr preferRelativeResize="0"/>
          <p:nvPr/>
        </p:nvPicPr>
        <p:blipFill rotWithShape="1">
          <a:blip r:embed="rId8">
            <a:alphaModFix/>
          </a:blip>
          <a:srcRect b="85191" l="0" r="84337" t="0"/>
          <a:stretch/>
        </p:blipFill>
        <p:spPr>
          <a:xfrm>
            <a:off x="0" y="0"/>
            <a:ext cx="2219701" cy="1477952"/>
          </a:xfrm>
          <a:prstGeom prst="rect">
            <a:avLst/>
          </a:prstGeom>
          <a:noFill/>
          <a:ln>
            <a:noFill/>
          </a:ln>
        </p:spPr>
      </p:pic>
      <p:pic>
        <p:nvPicPr>
          <p:cNvPr id="775" name="Google Shape;775;p48"/>
          <p:cNvPicPr preferRelativeResize="0"/>
          <p:nvPr/>
        </p:nvPicPr>
        <p:blipFill rotWithShape="1">
          <a:blip r:embed="rId8">
            <a:alphaModFix/>
          </a:blip>
          <a:srcRect b="85191" l="0" r="84337" t="0"/>
          <a:stretch/>
        </p:blipFill>
        <p:spPr>
          <a:xfrm>
            <a:off x="0" y="0"/>
            <a:ext cx="2219701" cy="1477952"/>
          </a:xfrm>
          <a:prstGeom prst="rect">
            <a:avLst/>
          </a:prstGeom>
          <a:noFill/>
          <a:ln>
            <a:noFill/>
          </a:ln>
        </p:spPr>
      </p:pic>
      <p:pic>
        <p:nvPicPr>
          <p:cNvPr id="776" name="Google Shape;776;p48"/>
          <p:cNvPicPr preferRelativeResize="0"/>
          <p:nvPr/>
        </p:nvPicPr>
        <p:blipFill rotWithShape="1">
          <a:blip r:embed="rId9">
            <a:alphaModFix/>
          </a:blip>
          <a:srcRect b="0" l="0" r="0" t="0"/>
          <a:stretch/>
        </p:blipFill>
        <p:spPr>
          <a:xfrm>
            <a:off x="627978" y="188775"/>
            <a:ext cx="1747575" cy="1517775"/>
          </a:xfrm>
          <a:prstGeom prst="rect">
            <a:avLst/>
          </a:prstGeom>
          <a:noFill/>
          <a:ln>
            <a:noFill/>
          </a:ln>
        </p:spPr>
      </p:pic>
      <p:sp>
        <p:nvSpPr>
          <p:cNvPr id="777" name="Google Shape;777;p48"/>
          <p:cNvSpPr txBox="1"/>
          <p:nvPr/>
        </p:nvSpPr>
        <p:spPr>
          <a:xfrm>
            <a:off x="2463972" y="-48000"/>
            <a:ext cx="15196200" cy="1754700"/>
          </a:xfrm>
          <a:prstGeom prst="rect">
            <a:avLst/>
          </a:prstGeom>
          <a:noFill/>
          <a:ln>
            <a:noFill/>
          </a:ln>
        </p:spPr>
        <p:txBody>
          <a:bodyPr anchorCtr="0" anchor="t" bIns="137150" lIns="137150" spcFirstLastPara="1" rIns="137150" wrap="square" tIns="137150">
            <a:spAutoFit/>
          </a:bodyPr>
          <a:lstStyle/>
          <a:p>
            <a:pPr indent="0" lvl="0" marL="0" marR="0" rtl="0" algn="ctr">
              <a:lnSpc>
                <a:spcPct val="100000"/>
              </a:lnSpc>
              <a:spcBef>
                <a:spcPts val="0"/>
              </a:spcBef>
              <a:spcAft>
                <a:spcPts val="0"/>
              </a:spcAft>
              <a:buClr>
                <a:srgbClr val="000000"/>
              </a:buClr>
              <a:buSzPts val="5000"/>
              <a:buFont typeface="Arial"/>
              <a:buNone/>
            </a:pPr>
            <a:r>
              <a:rPr b="1" i="0" lang="en-US" sz="4800" u="none" cap="none" strike="noStrike">
                <a:solidFill>
                  <a:srgbClr val="204795"/>
                </a:solidFill>
                <a:latin typeface="Libre Franklin Medium"/>
                <a:ea typeface="Libre Franklin Medium"/>
                <a:cs typeface="Libre Franklin Medium"/>
                <a:sym typeface="Libre Franklin Medium"/>
              </a:rPr>
              <a:t>Acción A: Plan de renaturalización urbana, fluvial y protección civil frente al riesgo de inundación</a:t>
            </a:r>
            <a:endParaRPr b="0" i="0" sz="1100" u="none" cap="none" strike="noStrike">
              <a:solidFill>
                <a:srgbClr val="000000"/>
              </a:solidFill>
              <a:latin typeface="Arial"/>
              <a:ea typeface="Arial"/>
              <a:cs typeface="Arial"/>
              <a:sym typeface="Arial"/>
            </a:endParaRPr>
          </a:p>
        </p:txBody>
      </p:sp>
      <p:sp>
        <p:nvSpPr>
          <p:cNvPr id="778" name="Google Shape;778;p48"/>
          <p:cNvSpPr txBox="1"/>
          <p:nvPr/>
        </p:nvSpPr>
        <p:spPr>
          <a:xfrm>
            <a:off x="2463975" y="1784888"/>
            <a:ext cx="15196200" cy="784800"/>
          </a:xfrm>
          <a:prstGeom prst="rect">
            <a:avLst/>
          </a:prstGeom>
          <a:solidFill>
            <a:srgbClr val="2F5496"/>
          </a:solidFill>
          <a:ln cap="flat" cmpd="sng" w="9525">
            <a:solidFill>
              <a:srgbClr val="2F5496"/>
            </a:solidFill>
            <a:prstDash val="solid"/>
            <a:round/>
            <a:headEnd len="sm" w="sm" type="none"/>
            <a:tailEnd len="sm" w="sm" type="none"/>
          </a:ln>
        </p:spPr>
        <p:txBody>
          <a:bodyPr anchorCtr="0" anchor="ctr" bIns="137150" lIns="137150" spcFirstLastPara="1" rIns="137150" wrap="square" tIns="137150">
            <a:noAutofit/>
          </a:bodyPr>
          <a:lstStyle/>
          <a:p>
            <a:pPr indent="0" lvl="0" marL="0" marR="0" rtl="0" algn="ctr">
              <a:lnSpc>
                <a:spcPct val="100000"/>
              </a:lnSpc>
              <a:spcBef>
                <a:spcPts val="0"/>
              </a:spcBef>
              <a:spcAft>
                <a:spcPts val="0"/>
              </a:spcAft>
              <a:buClr>
                <a:schemeClr val="dk1"/>
              </a:buClr>
              <a:buSzPts val="1700"/>
              <a:buFont typeface="Arial"/>
              <a:buNone/>
            </a:pPr>
            <a:r>
              <a:rPr b="1" i="0" lang="en-US" sz="3500" u="none" cap="none" strike="noStrike">
                <a:solidFill>
                  <a:schemeClr val="lt1"/>
                </a:solidFill>
                <a:latin typeface="Calibri"/>
                <a:ea typeface="Calibri"/>
                <a:cs typeface="Calibri"/>
                <a:sym typeface="Calibri"/>
              </a:rPr>
              <a:t>Diagnóstico y propuesta de creación de un sistema de infraestructura verde</a:t>
            </a:r>
            <a:endParaRPr b="1" i="0" sz="3500" u="none" cap="none" strike="noStrike">
              <a:solidFill>
                <a:schemeClr val="lt1"/>
              </a:solidFill>
              <a:latin typeface="Calibri"/>
              <a:ea typeface="Calibri"/>
              <a:cs typeface="Calibri"/>
              <a:sym typeface="Calibri"/>
            </a:endParaRPr>
          </a:p>
        </p:txBody>
      </p:sp>
      <p:sp>
        <p:nvSpPr>
          <p:cNvPr id="779" name="Google Shape;779;p48"/>
          <p:cNvSpPr txBox="1"/>
          <p:nvPr/>
        </p:nvSpPr>
        <p:spPr>
          <a:xfrm>
            <a:off x="4865700" y="2647900"/>
            <a:ext cx="8556600" cy="6903300"/>
          </a:xfrm>
          <a:prstGeom prst="rect">
            <a:avLst/>
          </a:prstGeom>
          <a:noFill/>
          <a:ln>
            <a:noFill/>
          </a:ln>
        </p:spPr>
        <p:txBody>
          <a:bodyPr anchorCtr="0" anchor="t" bIns="68550" lIns="137150" spcFirstLastPara="1" rIns="137150" wrap="square" tIns="68550">
            <a:spAutoFit/>
          </a:bodyPr>
          <a:lstStyle/>
          <a:p>
            <a:pPr indent="0" lvl="0" marL="0" marR="0" rtl="0" algn="l">
              <a:lnSpc>
                <a:spcPct val="100000"/>
              </a:lnSpc>
              <a:spcBef>
                <a:spcPts val="0"/>
              </a:spcBef>
              <a:spcAft>
                <a:spcPts val="0"/>
              </a:spcAft>
              <a:buNone/>
            </a:pPr>
            <a:r>
              <a:rPr b="1" i="0" lang="en-US" sz="3600" u="none" cap="none" strike="noStrike">
                <a:solidFill>
                  <a:schemeClr val="dk1"/>
                </a:solidFill>
                <a:latin typeface="Calibri"/>
                <a:ea typeface="Calibri"/>
                <a:cs typeface="Calibri"/>
                <a:sym typeface="Calibri"/>
              </a:rPr>
              <a:t>Propuesta</a:t>
            </a:r>
            <a:r>
              <a:rPr i="0" lang="en-US" sz="3000" u="none" cap="none" strike="noStrike">
                <a:solidFill>
                  <a:schemeClr val="dk1"/>
                </a:solidFill>
                <a:latin typeface="Calibri"/>
                <a:ea typeface="Calibri"/>
                <a:cs typeface="Calibri"/>
                <a:sym typeface="Calibri"/>
              </a:rPr>
              <a:t>: </a:t>
            </a:r>
            <a:endParaRPr sz="3000">
              <a:solidFill>
                <a:schemeClr val="dk1"/>
              </a:solidFill>
              <a:latin typeface="Calibri"/>
              <a:ea typeface="Calibri"/>
              <a:cs typeface="Calibri"/>
              <a:sym typeface="Calibri"/>
            </a:endParaRPr>
          </a:p>
          <a:p>
            <a:pPr indent="0" lvl="0" marL="0" marR="0" rtl="0" algn="l">
              <a:lnSpc>
                <a:spcPct val="100000"/>
              </a:lnSpc>
              <a:spcBef>
                <a:spcPts val="900"/>
              </a:spcBef>
              <a:spcAft>
                <a:spcPts val="0"/>
              </a:spcAft>
              <a:buNone/>
            </a:pPr>
            <a:r>
              <a:rPr b="1" i="0" lang="en-US" sz="3000" u="none" cap="none" strike="noStrike">
                <a:solidFill>
                  <a:schemeClr val="dk1"/>
                </a:solidFill>
                <a:latin typeface="Calibri"/>
                <a:ea typeface="Calibri"/>
                <a:cs typeface="Calibri"/>
                <a:sym typeface="Calibri"/>
              </a:rPr>
              <a:t>   </a:t>
            </a:r>
            <a:r>
              <a:rPr b="1" i="0" lang="en-US" sz="3000" u="none" cap="none" strike="noStrike">
                <a:solidFill>
                  <a:srgbClr val="00B050"/>
                </a:solidFill>
                <a:latin typeface="Calibri"/>
                <a:ea typeface="Calibri"/>
                <a:cs typeface="Calibri"/>
                <a:sym typeface="Calibri"/>
              </a:rPr>
              <a:t>  </a:t>
            </a:r>
            <a:r>
              <a:rPr b="1" i="0" lang="en-US" sz="3300" u="none" cap="none" strike="noStrike">
                <a:solidFill>
                  <a:srgbClr val="00B050"/>
                </a:solidFill>
                <a:latin typeface="Calibri"/>
                <a:ea typeface="Calibri"/>
                <a:cs typeface="Calibri"/>
                <a:sym typeface="Calibri"/>
              </a:rPr>
              <a:t>Definición de líneas generales de actuación</a:t>
            </a:r>
            <a:endParaRPr sz="3300">
              <a:solidFill>
                <a:srgbClr val="00B050"/>
              </a:solidFill>
              <a:latin typeface="Calibri"/>
              <a:ea typeface="Calibri"/>
              <a:cs typeface="Calibri"/>
              <a:sym typeface="Calibri"/>
            </a:endParaRPr>
          </a:p>
          <a:p>
            <a:pPr indent="0" lvl="0" marL="0" marR="0" rtl="0" algn="l">
              <a:lnSpc>
                <a:spcPct val="100000"/>
              </a:lnSpc>
              <a:spcBef>
                <a:spcPts val="900"/>
              </a:spcBef>
              <a:spcAft>
                <a:spcPts val="0"/>
              </a:spcAft>
              <a:buNone/>
            </a:pPr>
            <a:r>
              <a:rPr b="1" i="0" lang="en-US" sz="3300" u="none" cap="none" strike="noStrike">
                <a:solidFill>
                  <a:schemeClr val="dk1"/>
                </a:solidFill>
                <a:latin typeface="Calibri"/>
                <a:ea typeface="Calibri"/>
                <a:cs typeface="Calibri"/>
                <a:sym typeface="Calibri"/>
              </a:rPr>
              <a:t>     </a:t>
            </a:r>
            <a:r>
              <a:rPr b="1" i="0" lang="en-US" sz="3300" u="none" cap="none" strike="noStrike">
                <a:solidFill>
                  <a:srgbClr val="00B050"/>
                </a:solidFill>
                <a:latin typeface="Calibri"/>
                <a:ea typeface="Calibri"/>
                <a:cs typeface="Calibri"/>
                <a:sym typeface="Calibri"/>
              </a:rPr>
              <a:t>Propuesta del sistema de IV de futuro</a:t>
            </a:r>
            <a:endParaRPr sz="3300">
              <a:solidFill>
                <a:srgbClr val="00B050"/>
              </a:solidFill>
              <a:latin typeface="Calibri"/>
              <a:ea typeface="Calibri"/>
              <a:cs typeface="Calibri"/>
              <a:sym typeface="Calibri"/>
            </a:endParaRPr>
          </a:p>
          <a:p>
            <a:pPr indent="0" lvl="0" marL="0" marR="0" rtl="0" algn="l">
              <a:lnSpc>
                <a:spcPct val="100000"/>
              </a:lnSpc>
              <a:spcBef>
                <a:spcPts val="900"/>
              </a:spcBef>
              <a:spcAft>
                <a:spcPts val="0"/>
              </a:spcAft>
              <a:buNone/>
            </a:pPr>
            <a:r>
              <a:rPr i="0" lang="en-US" sz="3000" u="none" cap="none" strike="noStrike">
                <a:solidFill>
                  <a:schemeClr val="dk1"/>
                </a:solidFill>
                <a:latin typeface="Calibri"/>
                <a:ea typeface="Calibri"/>
                <a:cs typeface="Calibri"/>
                <a:sym typeface="Calibri"/>
              </a:rPr>
              <a:t>	      </a:t>
            </a:r>
            <a:r>
              <a:rPr i="0" lang="en-US" sz="2700" u="none" cap="none" strike="noStrike">
                <a:solidFill>
                  <a:schemeClr val="dk1"/>
                </a:solidFill>
                <a:latin typeface="Calibri"/>
                <a:ea typeface="Calibri"/>
                <a:cs typeface="Calibri"/>
                <a:sym typeface="Calibri"/>
              </a:rPr>
              <a:t>Zonas de conservación de la IV (existente)</a:t>
            </a:r>
            <a:endParaRPr sz="2700">
              <a:solidFill>
                <a:schemeClr val="dk1"/>
              </a:solidFill>
              <a:latin typeface="Calibri"/>
              <a:ea typeface="Calibri"/>
              <a:cs typeface="Calibri"/>
              <a:sym typeface="Calibri"/>
            </a:endParaRPr>
          </a:p>
          <a:p>
            <a:pPr indent="0" lvl="0" marL="0" marR="0" rtl="0" algn="l">
              <a:lnSpc>
                <a:spcPct val="100000"/>
              </a:lnSpc>
              <a:spcBef>
                <a:spcPts val="900"/>
              </a:spcBef>
              <a:spcAft>
                <a:spcPts val="0"/>
              </a:spcAft>
              <a:buNone/>
            </a:pPr>
            <a:r>
              <a:rPr i="0" lang="en-US" sz="2700" u="none" cap="none" strike="noStrike">
                <a:solidFill>
                  <a:schemeClr val="dk1"/>
                </a:solidFill>
                <a:latin typeface="Calibri"/>
                <a:ea typeface="Calibri"/>
                <a:cs typeface="Calibri"/>
                <a:sym typeface="Calibri"/>
              </a:rPr>
              <a:t>	      Zonas de restauración de la IV (existente)</a:t>
            </a:r>
            <a:endParaRPr sz="2700">
              <a:solidFill>
                <a:schemeClr val="dk1"/>
              </a:solidFill>
              <a:latin typeface="Calibri"/>
              <a:ea typeface="Calibri"/>
              <a:cs typeface="Calibri"/>
              <a:sym typeface="Calibri"/>
            </a:endParaRPr>
          </a:p>
          <a:p>
            <a:pPr indent="0" lvl="0" marL="0" marR="0" rtl="0" algn="l">
              <a:lnSpc>
                <a:spcPct val="100000"/>
              </a:lnSpc>
              <a:spcBef>
                <a:spcPts val="900"/>
              </a:spcBef>
              <a:spcAft>
                <a:spcPts val="0"/>
              </a:spcAft>
              <a:buNone/>
            </a:pPr>
            <a:r>
              <a:rPr i="0" lang="en-US" sz="2700" u="none" cap="none" strike="noStrike">
                <a:solidFill>
                  <a:schemeClr val="dk1"/>
                </a:solidFill>
                <a:latin typeface="Calibri"/>
                <a:ea typeface="Calibri"/>
                <a:cs typeface="Calibri"/>
                <a:sym typeface="Calibri"/>
              </a:rPr>
              <a:t>	      Incorporación de nuevos elementos a la IV</a:t>
            </a:r>
            <a:endParaRPr sz="2700">
              <a:solidFill>
                <a:schemeClr val="dk1"/>
              </a:solidFill>
              <a:latin typeface="Calibri"/>
              <a:ea typeface="Calibri"/>
              <a:cs typeface="Calibri"/>
              <a:sym typeface="Calibri"/>
            </a:endParaRPr>
          </a:p>
          <a:p>
            <a:pPr indent="0" lvl="0" marL="0" marR="0" rtl="0" algn="l">
              <a:lnSpc>
                <a:spcPct val="100000"/>
              </a:lnSpc>
              <a:spcBef>
                <a:spcPts val="900"/>
              </a:spcBef>
              <a:spcAft>
                <a:spcPts val="0"/>
              </a:spcAft>
              <a:buNone/>
            </a:pPr>
            <a:r>
              <a:rPr b="1" i="0" lang="en-US" sz="3000" u="none" cap="none" strike="noStrike">
                <a:solidFill>
                  <a:schemeClr val="dk1"/>
                </a:solidFill>
                <a:latin typeface="Calibri"/>
                <a:ea typeface="Calibri"/>
                <a:cs typeface="Calibri"/>
                <a:sym typeface="Calibri"/>
              </a:rPr>
              <a:t>    </a:t>
            </a:r>
            <a:r>
              <a:rPr b="1" i="0" lang="en-US" sz="3300" u="none" cap="none" strike="noStrike">
                <a:solidFill>
                  <a:schemeClr val="dk1"/>
                </a:solidFill>
                <a:latin typeface="Calibri"/>
                <a:ea typeface="Calibri"/>
                <a:cs typeface="Calibri"/>
                <a:sym typeface="Calibri"/>
              </a:rPr>
              <a:t> </a:t>
            </a:r>
            <a:r>
              <a:rPr b="1" lang="en-US" sz="3300">
                <a:solidFill>
                  <a:schemeClr val="dk1"/>
                </a:solidFill>
                <a:latin typeface="Calibri"/>
                <a:ea typeface="Calibri"/>
                <a:cs typeface="Calibri"/>
                <a:sym typeface="Calibri"/>
              </a:rPr>
              <a:t> </a:t>
            </a:r>
            <a:r>
              <a:rPr b="1" i="0" lang="en-US" sz="3300" u="none" cap="none" strike="noStrike">
                <a:solidFill>
                  <a:srgbClr val="00B050"/>
                </a:solidFill>
                <a:latin typeface="Calibri"/>
                <a:ea typeface="Calibri"/>
                <a:cs typeface="Calibri"/>
                <a:sym typeface="Calibri"/>
              </a:rPr>
              <a:t>Proyectos piloto</a:t>
            </a:r>
            <a:r>
              <a:rPr i="0" lang="en-US" sz="3300" u="none" cap="none" strike="noStrike">
                <a:solidFill>
                  <a:srgbClr val="00B050"/>
                </a:solidFill>
                <a:latin typeface="Calibri"/>
                <a:ea typeface="Calibri"/>
                <a:cs typeface="Calibri"/>
                <a:sym typeface="Calibri"/>
              </a:rPr>
              <a:t> (</a:t>
            </a:r>
            <a:r>
              <a:rPr lang="en-US" sz="3300">
                <a:solidFill>
                  <a:srgbClr val="00B050"/>
                </a:solidFill>
                <a:latin typeface="Calibri"/>
                <a:ea typeface="Calibri"/>
                <a:cs typeface="Calibri"/>
                <a:sym typeface="Calibri"/>
              </a:rPr>
              <a:t>25 fichas</a:t>
            </a:r>
            <a:r>
              <a:rPr i="0" lang="en-US" sz="3300" u="none" cap="none" strike="noStrike">
                <a:solidFill>
                  <a:srgbClr val="00B050"/>
                </a:solidFill>
                <a:latin typeface="Calibri"/>
                <a:ea typeface="Calibri"/>
                <a:cs typeface="Calibri"/>
                <a:sym typeface="Calibri"/>
              </a:rPr>
              <a:t>)</a:t>
            </a:r>
            <a:endParaRPr i="0" sz="3300" u="none" cap="none" strike="noStrike">
              <a:solidFill>
                <a:srgbClr val="00B050"/>
              </a:solidFill>
              <a:latin typeface="Calibri"/>
              <a:ea typeface="Calibri"/>
              <a:cs typeface="Calibri"/>
              <a:sym typeface="Calibri"/>
            </a:endParaRPr>
          </a:p>
          <a:p>
            <a:pPr indent="0" lvl="0" marL="0" marR="0" rtl="0" algn="l">
              <a:lnSpc>
                <a:spcPct val="100000"/>
              </a:lnSpc>
              <a:spcBef>
                <a:spcPts val="900"/>
              </a:spcBef>
              <a:spcAft>
                <a:spcPts val="0"/>
              </a:spcAft>
              <a:buNone/>
            </a:pPr>
            <a:r>
              <a:rPr b="1" lang="en-US" sz="3000">
                <a:solidFill>
                  <a:srgbClr val="00B050"/>
                </a:solidFill>
                <a:latin typeface="Calibri"/>
                <a:ea typeface="Calibri"/>
                <a:cs typeface="Calibri"/>
                <a:sym typeface="Calibri"/>
              </a:rPr>
              <a:t>	     </a:t>
            </a:r>
            <a:r>
              <a:rPr lang="en-US" sz="2700">
                <a:solidFill>
                  <a:schemeClr val="dk1"/>
                </a:solidFill>
                <a:latin typeface="Calibri"/>
                <a:ea typeface="Calibri"/>
                <a:cs typeface="Calibri"/>
                <a:sym typeface="Calibri"/>
              </a:rPr>
              <a:t>Elementos núcleo</a:t>
            </a:r>
            <a:endParaRPr sz="2700">
              <a:solidFill>
                <a:schemeClr val="dk1"/>
              </a:solidFill>
              <a:latin typeface="Calibri"/>
              <a:ea typeface="Calibri"/>
              <a:cs typeface="Calibri"/>
              <a:sym typeface="Calibri"/>
            </a:endParaRPr>
          </a:p>
          <a:p>
            <a:pPr indent="0" lvl="0" marL="0" marR="0" rtl="0" algn="l">
              <a:lnSpc>
                <a:spcPct val="100000"/>
              </a:lnSpc>
              <a:spcBef>
                <a:spcPts val="900"/>
              </a:spcBef>
              <a:spcAft>
                <a:spcPts val="0"/>
              </a:spcAft>
              <a:buNone/>
            </a:pPr>
            <a:r>
              <a:rPr lang="en-US" sz="2700">
                <a:solidFill>
                  <a:schemeClr val="dk1"/>
                </a:solidFill>
                <a:latin typeface="Calibri"/>
                <a:ea typeface="Calibri"/>
                <a:cs typeface="Calibri"/>
                <a:sym typeface="Calibri"/>
              </a:rPr>
              <a:t>	      Nodos</a:t>
            </a:r>
            <a:endParaRPr sz="2700">
              <a:solidFill>
                <a:schemeClr val="dk1"/>
              </a:solidFill>
              <a:latin typeface="Calibri"/>
              <a:ea typeface="Calibri"/>
              <a:cs typeface="Calibri"/>
              <a:sym typeface="Calibri"/>
            </a:endParaRPr>
          </a:p>
          <a:p>
            <a:pPr indent="0" lvl="0" marL="0" marR="0" rtl="0" algn="l">
              <a:lnSpc>
                <a:spcPct val="100000"/>
              </a:lnSpc>
              <a:spcBef>
                <a:spcPts val="900"/>
              </a:spcBef>
              <a:spcAft>
                <a:spcPts val="0"/>
              </a:spcAft>
              <a:buNone/>
            </a:pPr>
            <a:r>
              <a:rPr lang="en-US" sz="2700">
                <a:solidFill>
                  <a:schemeClr val="dk1"/>
                </a:solidFill>
                <a:latin typeface="Calibri"/>
                <a:ea typeface="Calibri"/>
                <a:cs typeface="Calibri"/>
                <a:sym typeface="Calibri"/>
              </a:rPr>
              <a:t>	      Apoyos/escalones</a:t>
            </a:r>
            <a:endParaRPr sz="2700">
              <a:solidFill>
                <a:schemeClr val="dk1"/>
              </a:solidFill>
              <a:latin typeface="Calibri"/>
              <a:ea typeface="Calibri"/>
              <a:cs typeface="Calibri"/>
              <a:sym typeface="Calibri"/>
            </a:endParaRPr>
          </a:p>
          <a:p>
            <a:pPr indent="0" lvl="0" marL="0" marR="0" rtl="0" algn="l">
              <a:lnSpc>
                <a:spcPct val="100000"/>
              </a:lnSpc>
              <a:spcBef>
                <a:spcPts val="900"/>
              </a:spcBef>
              <a:spcAft>
                <a:spcPts val="0"/>
              </a:spcAft>
              <a:buNone/>
            </a:pPr>
            <a:r>
              <a:rPr lang="en-US" sz="2700">
                <a:solidFill>
                  <a:schemeClr val="dk1"/>
                </a:solidFill>
                <a:latin typeface="Calibri"/>
                <a:ea typeface="Calibri"/>
                <a:cs typeface="Calibri"/>
                <a:sym typeface="Calibri"/>
              </a:rPr>
              <a:t>	      Conectores</a:t>
            </a:r>
            <a:endParaRPr sz="2700">
              <a:solidFill>
                <a:schemeClr val="dk1"/>
              </a:solidFill>
              <a:latin typeface="Calibri"/>
              <a:ea typeface="Calibri"/>
              <a:cs typeface="Calibri"/>
              <a:sym typeface="Calibri"/>
            </a:endParaRPr>
          </a:p>
          <a:p>
            <a:pPr indent="0" lvl="0" marL="0" marR="0" rtl="0" algn="l">
              <a:lnSpc>
                <a:spcPct val="100000"/>
              </a:lnSpc>
              <a:spcBef>
                <a:spcPts val="900"/>
              </a:spcBef>
              <a:spcAft>
                <a:spcPts val="0"/>
              </a:spcAft>
              <a:buNone/>
            </a:pPr>
            <a:r>
              <a:rPr b="0" i="0" lang="en-US" sz="2700" u="none" cap="none" strike="noStrike">
                <a:solidFill>
                  <a:srgbClr val="2F5496"/>
                </a:solidFill>
                <a:latin typeface="Arial"/>
                <a:ea typeface="Arial"/>
                <a:cs typeface="Arial"/>
                <a:sym typeface="Arial"/>
              </a:rPr>
              <a:t>	</a:t>
            </a:r>
            <a:endParaRPr sz="2100"/>
          </a:p>
        </p:txBody>
      </p:sp>
      <p:sp>
        <p:nvSpPr>
          <p:cNvPr id="780" name="Google Shape;780;p48"/>
          <p:cNvSpPr/>
          <p:nvPr/>
        </p:nvSpPr>
        <p:spPr>
          <a:xfrm>
            <a:off x="5039650" y="6227150"/>
            <a:ext cx="6639300" cy="2961000"/>
          </a:xfrm>
          <a:prstGeom prst="rect">
            <a:avLst/>
          </a:prstGeom>
          <a:noFill/>
          <a:ln cap="flat" cmpd="sng" w="76200">
            <a:solidFill>
              <a:srgbClr val="00B05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4" name="Shape 784"/>
        <p:cNvGrpSpPr/>
        <p:nvPr/>
      </p:nvGrpSpPr>
      <p:grpSpPr>
        <a:xfrm>
          <a:off x="0" y="0"/>
          <a:ext cx="0" cy="0"/>
          <a:chOff x="0" y="0"/>
          <a:chExt cx="0" cy="0"/>
        </a:xfrm>
      </p:grpSpPr>
      <p:grpSp>
        <p:nvGrpSpPr>
          <p:cNvPr id="785" name="Google Shape;785;p49"/>
          <p:cNvGrpSpPr/>
          <p:nvPr/>
        </p:nvGrpSpPr>
        <p:grpSpPr>
          <a:xfrm>
            <a:off x="0" y="9543558"/>
            <a:ext cx="18514316" cy="805317"/>
            <a:chOff x="0" y="6362372"/>
            <a:chExt cx="12342878" cy="536878"/>
          </a:xfrm>
        </p:grpSpPr>
        <p:sp>
          <p:nvSpPr>
            <p:cNvPr id="786" name="Google Shape;786;p49"/>
            <p:cNvSpPr/>
            <p:nvPr/>
          </p:nvSpPr>
          <p:spPr>
            <a:xfrm>
              <a:off x="0" y="6369450"/>
              <a:ext cx="4437900" cy="529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Clr>
                  <a:srgbClr val="000000"/>
                </a:buClr>
                <a:buSzPts val="2100"/>
                <a:buFont typeface="Arial"/>
                <a:buNone/>
              </a:pPr>
              <a:r>
                <a:t/>
              </a:r>
              <a:endParaRPr b="0" i="0" sz="2100" u="none" cap="none" strike="noStrike">
                <a:solidFill>
                  <a:srgbClr val="000000"/>
                </a:solidFill>
                <a:latin typeface="Arial"/>
                <a:ea typeface="Arial"/>
                <a:cs typeface="Arial"/>
                <a:sym typeface="Arial"/>
              </a:endParaRPr>
            </a:p>
          </p:txBody>
        </p:sp>
        <p:pic>
          <p:nvPicPr>
            <p:cNvPr id="787" name="Google Shape;787;p49"/>
            <p:cNvPicPr preferRelativeResize="0"/>
            <p:nvPr/>
          </p:nvPicPr>
          <p:blipFill rotWithShape="1">
            <a:blip r:embed="rId3">
              <a:alphaModFix/>
            </a:blip>
            <a:srcRect b="0" l="0" r="0" t="0"/>
            <a:stretch/>
          </p:blipFill>
          <p:spPr>
            <a:xfrm>
              <a:off x="228600" y="6365677"/>
              <a:ext cx="680350" cy="471810"/>
            </a:xfrm>
            <a:prstGeom prst="rect">
              <a:avLst/>
            </a:prstGeom>
            <a:noFill/>
            <a:ln>
              <a:noFill/>
            </a:ln>
          </p:spPr>
        </p:pic>
        <p:pic>
          <p:nvPicPr>
            <p:cNvPr id="788" name="Google Shape;788;p49"/>
            <p:cNvPicPr preferRelativeResize="0"/>
            <p:nvPr/>
          </p:nvPicPr>
          <p:blipFill rotWithShape="1">
            <a:blip r:embed="rId4">
              <a:alphaModFix/>
            </a:blip>
            <a:srcRect b="0" l="0" r="0" t="0"/>
            <a:stretch/>
          </p:blipFill>
          <p:spPr>
            <a:xfrm>
              <a:off x="1121899" y="6399549"/>
              <a:ext cx="791071" cy="469593"/>
            </a:xfrm>
            <a:prstGeom prst="rect">
              <a:avLst/>
            </a:prstGeom>
            <a:noFill/>
            <a:ln>
              <a:noFill/>
            </a:ln>
          </p:spPr>
        </p:pic>
        <p:pic>
          <p:nvPicPr>
            <p:cNvPr id="789" name="Google Shape;789;p49"/>
            <p:cNvPicPr preferRelativeResize="0"/>
            <p:nvPr/>
          </p:nvPicPr>
          <p:blipFill rotWithShape="1">
            <a:blip r:embed="rId5">
              <a:alphaModFix/>
            </a:blip>
            <a:srcRect b="0" l="0" r="0" t="0"/>
            <a:stretch/>
          </p:blipFill>
          <p:spPr>
            <a:xfrm>
              <a:off x="2022020" y="6416974"/>
              <a:ext cx="1001218" cy="420511"/>
            </a:xfrm>
            <a:prstGeom prst="rect">
              <a:avLst/>
            </a:prstGeom>
            <a:noFill/>
            <a:ln>
              <a:noFill/>
            </a:ln>
          </p:spPr>
        </p:pic>
        <p:pic>
          <p:nvPicPr>
            <p:cNvPr id="790" name="Google Shape;790;p49"/>
            <p:cNvPicPr preferRelativeResize="0"/>
            <p:nvPr/>
          </p:nvPicPr>
          <p:blipFill rotWithShape="1">
            <a:blip r:embed="rId6">
              <a:alphaModFix/>
            </a:blip>
            <a:srcRect b="0" l="0" r="0" t="0"/>
            <a:stretch/>
          </p:blipFill>
          <p:spPr>
            <a:xfrm>
              <a:off x="3087399" y="6416974"/>
              <a:ext cx="677281" cy="408416"/>
            </a:xfrm>
            <a:prstGeom prst="rect">
              <a:avLst/>
            </a:prstGeom>
            <a:noFill/>
            <a:ln>
              <a:noFill/>
            </a:ln>
          </p:spPr>
        </p:pic>
        <p:pic>
          <p:nvPicPr>
            <p:cNvPr id="791" name="Google Shape;791;p49"/>
            <p:cNvPicPr preferRelativeResize="0"/>
            <p:nvPr/>
          </p:nvPicPr>
          <p:blipFill rotWithShape="1">
            <a:blip r:embed="rId7">
              <a:alphaModFix/>
            </a:blip>
            <a:srcRect b="0" l="0" r="7561" t="0"/>
            <a:stretch/>
          </p:blipFill>
          <p:spPr>
            <a:xfrm>
              <a:off x="4293354" y="6362372"/>
              <a:ext cx="8049523" cy="529716"/>
            </a:xfrm>
            <a:prstGeom prst="rect">
              <a:avLst/>
            </a:prstGeom>
            <a:noFill/>
            <a:ln>
              <a:noFill/>
            </a:ln>
          </p:spPr>
        </p:pic>
      </p:grpSp>
      <p:pic>
        <p:nvPicPr>
          <p:cNvPr id="792" name="Google Shape;792;p49"/>
          <p:cNvPicPr preferRelativeResize="0"/>
          <p:nvPr/>
        </p:nvPicPr>
        <p:blipFill rotWithShape="1">
          <a:blip r:embed="rId8">
            <a:alphaModFix/>
          </a:blip>
          <a:srcRect b="85191" l="0" r="84337" t="0"/>
          <a:stretch/>
        </p:blipFill>
        <p:spPr>
          <a:xfrm>
            <a:off x="0" y="0"/>
            <a:ext cx="2219701" cy="1477952"/>
          </a:xfrm>
          <a:prstGeom prst="rect">
            <a:avLst/>
          </a:prstGeom>
          <a:noFill/>
          <a:ln>
            <a:noFill/>
          </a:ln>
        </p:spPr>
      </p:pic>
      <p:pic>
        <p:nvPicPr>
          <p:cNvPr id="793" name="Google Shape;793;p49"/>
          <p:cNvPicPr preferRelativeResize="0"/>
          <p:nvPr/>
        </p:nvPicPr>
        <p:blipFill rotWithShape="1">
          <a:blip r:embed="rId8">
            <a:alphaModFix/>
          </a:blip>
          <a:srcRect b="85191" l="0" r="84337" t="0"/>
          <a:stretch/>
        </p:blipFill>
        <p:spPr>
          <a:xfrm>
            <a:off x="0" y="0"/>
            <a:ext cx="2219701" cy="1477952"/>
          </a:xfrm>
          <a:prstGeom prst="rect">
            <a:avLst/>
          </a:prstGeom>
          <a:noFill/>
          <a:ln>
            <a:noFill/>
          </a:ln>
        </p:spPr>
      </p:pic>
      <p:pic>
        <p:nvPicPr>
          <p:cNvPr id="794" name="Google Shape;794;p49"/>
          <p:cNvPicPr preferRelativeResize="0"/>
          <p:nvPr/>
        </p:nvPicPr>
        <p:blipFill rotWithShape="1">
          <a:blip r:embed="rId9">
            <a:alphaModFix/>
          </a:blip>
          <a:srcRect b="0" l="0" r="0" t="0"/>
          <a:stretch/>
        </p:blipFill>
        <p:spPr>
          <a:xfrm>
            <a:off x="627978" y="188775"/>
            <a:ext cx="1747575" cy="1517775"/>
          </a:xfrm>
          <a:prstGeom prst="rect">
            <a:avLst/>
          </a:prstGeom>
          <a:noFill/>
          <a:ln>
            <a:noFill/>
          </a:ln>
        </p:spPr>
      </p:pic>
      <p:sp>
        <p:nvSpPr>
          <p:cNvPr id="795" name="Google Shape;795;p49"/>
          <p:cNvSpPr txBox="1"/>
          <p:nvPr/>
        </p:nvSpPr>
        <p:spPr>
          <a:xfrm>
            <a:off x="2463972" y="-48000"/>
            <a:ext cx="15196200" cy="1754700"/>
          </a:xfrm>
          <a:prstGeom prst="rect">
            <a:avLst/>
          </a:prstGeom>
          <a:noFill/>
          <a:ln>
            <a:noFill/>
          </a:ln>
        </p:spPr>
        <p:txBody>
          <a:bodyPr anchorCtr="0" anchor="t" bIns="137150" lIns="137150" spcFirstLastPara="1" rIns="137150" wrap="square" tIns="137150">
            <a:spAutoFit/>
          </a:bodyPr>
          <a:lstStyle/>
          <a:p>
            <a:pPr indent="0" lvl="0" marL="0" marR="0" rtl="0" algn="ctr">
              <a:lnSpc>
                <a:spcPct val="100000"/>
              </a:lnSpc>
              <a:spcBef>
                <a:spcPts val="0"/>
              </a:spcBef>
              <a:spcAft>
                <a:spcPts val="0"/>
              </a:spcAft>
              <a:buClr>
                <a:srgbClr val="000000"/>
              </a:buClr>
              <a:buSzPts val="5000"/>
              <a:buFont typeface="Arial"/>
              <a:buNone/>
            </a:pPr>
            <a:r>
              <a:rPr b="1" i="0" lang="en-US" sz="4800" u="none" cap="none" strike="noStrike">
                <a:solidFill>
                  <a:srgbClr val="204795"/>
                </a:solidFill>
                <a:latin typeface="Libre Franklin Medium"/>
                <a:ea typeface="Libre Franklin Medium"/>
                <a:cs typeface="Libre Franklin Medium"/>
                <a:sym typeface="Libre Franklin Medium"/>
              </a:rPr>
              <a:t>Acción A: Plan de renaturalización urbana, fluvial y protección civil frente al riesgo de inundación</a:t>
            </a:r>
            <a:endParaRPr b="0" i="0" sz="1100" u="none" cap="none" strike="noStrike">
              <a:solidFill>
                <a:srgbClr val="000000"/>
              </a:solidFill>
              <a:latin typeface="Arial"/>
              <a:ea typeface="Arial"/>
              <a:cs typeface="Arial"/>
              <a:sym typeface="Arial"/>
            </a:endParaRPr>
          </a:p>
        </p:txBody>
      </p:sp>
      <p:sp>
        <p:nvSpPr>
          <p:cNvPr id="796" name="Google Shape;796;p49"/>
          <p:cNvSpPr txBox="1"/>
          <p:nvPr/>
        </p:nvSpPr>
        <p:spPr>
          <a:xfrm>
            <a:off x="2463975" y="1784888"/>
            <a:ext cx="15196200" cy="784800"/>
          </a:xfrm>
          <a:prstGeom prst="rect">
            <a:avLst/>
          </a:prstGeom>
          <a:solidFill>
            <a:srgbClr val="2F5496"/>
          </a:solidFill>
          <a:ln cap="flat" cmpd="sng" w="9525">
            <a:solidFill>
              <a:srgbClr val="2F5496"/>
            </a:solidFill>
            <a:prstDash val="solid"/>
            <a:round/>
            <a:headEnd len="sm" w="sm" type="none"/>
            <a:tailEnd len="sm" w="sm" type="none"/>
          </a:ln>
        </p:spPr>
        <p:txBody>
          <a:bodyPr anchorCtr="0" anchor="ctr" bIns="137150" lIns="137150" spcFirstLastPara="1" rIns="137150" wrap="square" tIns="137150">
            <a:noAutofit/>
          </a:bodyPr>
          <a:lstStyle/>
          <a:p>
            <a:pPr indent="0" lvl="0" marL="0" marR="0" rtl="0" algn="ctr">
              <a:lnSpc>
                <a:spcPct val="100000"/>
              </a:lnSpc>
              <a:spcBef>
                <a:spcPts val="0"/>
              </a:spcBef>
              <a:spcAft>
                <a:spcPts val="0"/>
              </a:spcAft>
              <a:buClr>
                <a:schemeClr val="dk1"/>
              </a:buClr>
              <a:buSzPts val="1700"/>
              <a:buFont typeface="Arial"/>
              <a:buNone/>
            </a:pPr>
            <a:r>
              <a:rPr b="1" i="0" lang="en-US" sz="3500" u="none" cap="none" strike="noStrike">
                <a:solidFill>
                  <a:schemeClr val="lt1"/>
                </a:solidFill>
                <a:latin typeface="Calibri"/>
                <a:ea typeface="Calibri"/>
                <a:cs typeface="Calibri"/>
                <a:sym typeface="Calibri"/>
              </a:rPr>
              <a:t>Diagnóstico y propuesta de creación de un sistema de infraestructura verde</a:t>
            </a:r>
            <a:endParaRPr b="1" i="0" sz="3500" u="none" cap="none" strike="noStrike">
              <a:solidFill>
                <a:schemeClr val="lt1"/>
              </a:solidFill>
              <a:latin typeface="Calibri"/>
              <a:ea typeface="Calibri"/>
              <a:cs typeface="Calibri"/>
              <a:sym typeface="Calibri"/>
            </a:endParaRPr>
          </a:p>
        </p:txBody>
      </p:sp>
      <p:pic>
        <p:nvPicPr>
          <p:cNvPr id="797" name="Google Shape;797;p49"/>
          <p:cNvPicPr preferRelativeResize="0"/>
          <p:nvPr/>
        </p:nvPicPr>
        <p:blipFill>
          <a:blip r:embed="rId10">
            <a:alphaModFix/>
          </a:blip>
          <a:stretch>
            <a:fillRect/>
          </a:stretch>
        </p:blipFill>
        <p:spPr>
          <a:xfrm>
            <a:off x="235978" y="2973188"/>
            <a:ext cx="5640323" cy="5924709"/>
          </a:xfrm>
          <a:prstGeom prst="rect">
            <a:avLst/>
          </a:prstGeom>
          <a:noFill/>
          <a:ln>
            <a:noFill/>
          </a:ln>
        </p:spPr>
      </p:pic>
      <p:pic>
        <p:nvPicPr>
          <p:cNvPr id="798" name="Google Shape;798;p49"/>
          <p:cNvPicPr preferRelativeResize="0"/>
          <p:nvPr/>
        </p:nvPicPr>
        <p:blipFill>
          <a:blip r:embed="rId11">
            <a:alphaModFix/>
          </a:blip>
          <a:stretch>
            <a:fillRect/>
          </a:stretch>
        </p:blipFill>
        <p:spPr>
          <a:xfrm>
            <a:off x="6630874" y="3055151"/>
            <a:ext cx="5026275" cy="6261800"/>
          </a:xfrm>
          <a:prstGeom prst="rect">
            <a:avLst/>
          </a:prstGeom>
          <a:noFill/>
          <a:ln>
            <a:noFill/>
          </a:ln>
        </p:spPr>
      </p:pic>
      <p:pic>
        <p:nvPicPr>
          <p:cNvPr id="799" name="Google Shape;799;p49"/>
          <p:cNvPicPr preferRelativeResize="0"/>
          <p:nvPr/>
        </p:nvPicPr>
        <p:blipFill>
          <a:blip r:embed="rId12">
            <a:alphaModFix/>
          </a:blip>
          <a:stretch>
            <a:fillRect/>
          </a:stretch>
        </p:blipFill>
        <p:spPr>
          <a:xfrm>
            <a:off x="12117750" y="3055149"/>
            <a:ext cx="5843800" cy="2111090"/>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3" name="Shape 803"/>
        <p:cNvGrpSpPr/>
        <p:nvPr/>
      </p:nvGrpSpPr>
      <p:grpSpPr>
        <a:xfrm>
          <a:off x="0" y="0"/>
          <a:ext cx="0" cy="0"/>
          <a:chOff x="0" y="0"/>
          <a:chExt cx="0" cy="0"/>
        </a:xfrm>
      </p:grpSpPr>
      <p:grpSp>
        <p:nvGrpSpPr>
          <p:cNvPr id="804" name="Google Shape;804;p50"/>
          <p:cNvGrpSpPr/>
          <p:nvPr/>
        </p:nvGrpSpPr>
        <p:grpSpPr>
          <a:xfrm>
            <a:off x="0" y="9543558"/>
            <a:ext cx="18514316" cy="805317"/>
            <a:chOff x="0" y="6362372"/>
            <a:chExt cx="12342878" cy="536878"/>
          </a:xfrm>
        </p:grpSpPr>
        <p:sp>
          <p:nvSpPr>
            <p:cNvPr id="805" name="Google Shape;805;p50"/>
            <p:cNvSpPr/>
            <p:nvPr/>
          </p:nvSpPr>
          <p:spPr>
            <a:xfrm>
              <a:off x="0" y="6369450"/>
              <a:ext cx="4437900" cy="529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Clr>
                  <a:srgbClr val="000000"/>
                </a:buClr>
                <a:buSzPts val="2100"/>
                <a:buFont typeface="Arial"/>
                <a:buNone/>
              </a:pPr>
              <a:r>
                <a:t/>
              </a:r>
              <a:endParaRPr b="0" i="0" sz="2100" u="none" cap="none" strike="noStrike">
                <a:solidFill>
                  <a:srgbClr val="000000"/>
                </a:solidFill>
                <a:latin typeface="Arial"/>
                <a:ea typeface="Arial"/>
                <a:cs typeface="Arial"/>
                <a:sym typeface="Arial"/>
              </a:endParaRPr>
            </a:p>
          </p:txBody>
        </p:sp>
        <p:pic>
          <p:nvPicPr>
            <p:cNvPr id="806" name="Google Shape;806;p50"/>
            <p:cNvPicPr preferRelativeResize="0"/>
            <p:nvPr/>
          </p:nvPicPr>
          <p:blipFill rotWithShape="1">
            <a:blip r:embed="rId3">
              <a:alphaModFix/>
            </a:blip>
            <a:srcRect b="0" l="0" r="0" t="0"/>
            <a:stretch/>
          </p:blipFill>
          <p:spPr>
            <a:xfrm>
              <a:off x="228600" y="6365677"/>
              <a:ext cx="680350" cy="471810"/>
            </a:xfrm>
            <a:prstGeom prst="rect">
              <a:avLst/>
            </a:prstGeom>
            <a:noFill/>
            <a:ln>
              <a:noFill/>
            </a:ln>
          </p:spPr>
        </p:pic>
        <p:pic>
          <p:nvPicPr>
            <p:cNvPr id="807" name="Google Shape;807;p50"/>
            <p:cNvPicPr preferRelativeResize="0"/>
            <p:nvPr/>
          </p:nvPicPr>
          <p:blipFill rotWithShape="1">
            <a:blip r:embed="rId4">
              <a:alphaModFix/>
            </a:blip>
            <a:srcRect b="0" l="0" r="0" t="0"/>
            <a:stretch/>
          </p:blipFill>
          <p:spPr>
            <a:xfrm>
              <a:off x="1121899" y="6399549"/>
              <a:ext cx="791071" cy="469593"/>
            </a:xfrm>
            <a:prstGeom prst="rect">
              <a:avLst/>
            </a:prstGeom>
            <a:noFill/>
            <a:ln>
              <a:noFill/>
            </a:ln>
          </p:spPr>
        </p:pic>
        <p:pic>
          <p:nvPicPr>
            <p:cNvPr id="808" name="Google Shape;808;p50"/>
            <p:cNvPicPr preferRelativeResize="0"/>
            <p:nvPr/>
          </p:nvPicPr>
          <p:blipFill rotWithShape="1">
            <a:blip r:embed="rId5">
              <a:alphaModFix/>
            </a:blip>
            <a:srcRect b="0" l="0" r="0" t="0"/>
            <a:stretch/>
          </p:blipFill>
          <p:spPr>
            <a:xfrm>
              <a:off x="2022020" y="6416974"/>
              <a:ext cx="1001218" cy="420511"/>
            </a:xfrm>
            <a:prstGeom prst="rect">
              <a:avLst/>
            </a:prstGeom>
            <a:noFill/>
            <a:ln>
              <a:noFill/>
            </a:ln>
          </p:spPr>
        </p:pic>
        <p:pic>
          <p:nvPicPr>
            <p:cNvPr id="809" name="Google Shape;809;p50"/>
            <p:cNvPicPr preferRelativeResize="0"/>
            <p:nvPr/>
          </p:nvPicPr>
          <p:blipFill rotWithShape="1">
            <a:blip r:embed="rId6">
              <a:alphaModFix/>
            </a:blip>
            <a:srcRect b="0" l="0" r="0" t="0"/>
            <a:stretch/>
          </p:blipFill>
          <p:spPr>
            <a:xfrm>
              <a:off x="3087399" y="6416974"/>
              <a:ext cx="677281" cy="408416"/>
            </a:xfrm>
            <a:prstGeom prst="rect">
              <a:avLst/>
            </a:prstGeom>
            <a:noFill/>
            <a:ln>
              <a:noFill/>
            </a:ln>
          </p:spPr>
        </p:pic>
        <p:pic>
          <p:nvPicPr>
            <p:cNvPr id="810" name="Google Shape;810;p50"/>
            <p:cNvPicPr preferRelativeResize="0"/>
            <p:nvPr/>
          </p:nvPicPr>
          <p:blipFill rotWithShape="1">
            <a:blip r:embed="rId7">
              <a:alphaModFix/>
            </a:blip>
            <a:srcRect b="0" l="0" r="7561" t="0"/>
            <a:stretch/>
          </p:blipFill>
          <p:spPr>
            <a:xfrm>
              <a:off x="4293354" y="6362372"/>
              <a:ext cx="8049523" cy="529716"/>
            </a:xfrm>
            <a:prstGeom prst="rect">
              <a:avLst/>
            </a:prstGeom>
            <a:noFill/>
            <a:ln>
              <a:noFill/>
            </a:ln>
          </p:spPr>
        </p:pic>
      </p:grpSp>
      <p:pic>
        <p:nvPicPr>
          <p:cNvPr id="811" name="Google Shape;811;p50"/>
          <p:cNvPicPr preferRelativeResize="0"/>
          <p:nvPr/>
        </p:nvPicPr>
        <p:blipFill rotWithShape="1">
          <a:blip r:embed="rId8">
            <a:alphaModFix/>
          </a:blip>
          <a:srcRect b="85191" l="0" r="84337" t="0"/>
          <a:stretch/>
        </p:blipFill>
        <p:spPr>
          <a:xfrm>
            <a:off x="0" y="0"/>
            <a:ext cx="2219701" cy="1477952"/>
          </a:xfrm>
          <a:prstGeom prst="rect">
            <a:avLst/>
          </a:prstGeom>
          <a:noFill/>
          <a:ln>
            <a:noFill/>
          </a:ln>
        </p:spPr>
      </p:pic>
      <p:pic>
        <p:nvPicPr>
          <p:cNvPr id="812" name="Google Shape;812;p50"/>
          <p:cNvPicPr preferRelativeResize="0"/>
          <p:nvPr/>
        </p:nvPicPr>
        <p:blipFill rotWithShape="1">
          <a:blip r:embed="rId8">
            <a:alphaModFix/>
          </a:blip>
          <a:srcRect b="85191" l="0" r="84337" t="0"/>
          <a:stretch/>
        </p:blipFill>
        <p:spPr>
          <a:xfrm>
            <a:off x="0" y="0"/>
            <a:ext cx="2219701" cy="1477952"/>
          </a:xfrm>
          <a:prstGeom prst="rect">
            <a:avLst/>
          </a:prstGeom>
          <a:noFill/>
          <a:ln>
            <a:noFill/>
          </a:ln>
        </p:spPr>
      </p:pic>
      <p:pic>
        <p:nvPicPr>
          <p:cNvPr id="813" name="Google Shape;813;p50"/>
          <p:cNvPicPr preferRelativeResize="0"/>
          <p:nvPr/>
        </p:nvPicPr>
        <p:blipFill rotWithShape="1">
          <a:blip r:embed="rId9">
            <a:alphaModFix/>
          </a:blip>
          <a:srcRect b="0" l="0" r="0" t="0"/>
          <a:stretch/>
        </p:blipFill>
        <p:spPr>
          <a:xfrm>
            <a:off x="627978" y="188775"/>
            <a:ext cx="1747575" cy="1517775"/>
          </a:xfrm>
          <a:prstGeom prst="rect">
            <a:avLst/>
          </a:prstGeom>
          <a:noFill/>
          <a:ln>
            <a:noFill/>
          </a:ln>
        </p:spPr>
      </p:pic>
      <p:sp>
        <p:nvSpPr>
          <p:cNvPr id="814" name="Google Shape;814;p50"/>
          <p:cNvSpPr txBox="1"/>
          <p:nvPr/>
        </p:nvSpPr>
        <p:spPr>
          <a:xfrm>
            <a:off x="2463972" y="-48000"/>
            <a:ext cx="15196200" cy="1754700"/>
          </a:xfrm>
          <a:prstGeom prst="rect">
            <a:avLst/>
          </a:prstGeom>
          <a:noFill/>
          <a:ln>
            <a:noFill/>
          </a:ln>
        </p:spPr>
        <p:txBody>
          <a:bodyPr anchorCtr="0" anchor="t" bIns="137150" lIns="137150" spcFirstLastPara="1" rIns="137150" wrap="square" tIns="137150">
            <a:spAutoFit/>
          </a:bodyPr>
          <a:lstStyle/>
          <a:p>
            <a:pPr indent="0" lvl="0" marL="0" marR="0" rtl="0" algn="ctr">
              <a:lnSpc>
                <a:spcPct val="100000"/>
              </a:lnSpc>
              <a:spcBef>
                <a:spcPts val="0"/>
              </a:spcBef>
              <a:spcAft>
                <a:spcPts val="0"/>
              </a:spcAft>
              <a:buClr>
                <a:srgbClr val="000000"/>
              </a:buClr>
              <a:buSzPts val="5000"/>
              <a:buFont typeface="Arial"/>
              <a:buNone/>
            </a:pPr>
            <a:r>
              <a:rPr b="1" i="0" lang="en-US" sz="4800" u="none" cap="none" strike="noStrike">
                <a:solidFill>
                  <a:srgbClr val="204795"/>
                </a:solidFill>
                <a:latin typeface="Libre Franklin Medium"/>
                <a:ea typeface="Libre Franklin Medium"/>
                <a:cs typeface="Libre Franklin Medium"/>
                <a:sym typeface="Libre Franklin Medium"/>
              </a:rPr>
              <a:t>Acción A: Plan de renaturalización urbana, fluvial y protección civil frente al riesgo de inundación</a:t>
            </a:r>
            <a:endParaRPr b="0" i="0" sz="1100" u="none" cap="none" strike="noStrike">
              <a:solidFill>
                <a:srgbClr val="000000"/>
              </a:solidFill>
              <a:latin typeface="Arial"/>
              <a:ea typeface="Arial"/>
              <a:cs typeface="Arial"/>
              <a:sym typeface="Arial"/>
            </a:endParaRPr>
          </a:p>
        </p:txBody>
      </p:sp>
      <p:sp>
        <p:nvSpPr>
          <p:cNvPr id="815" name="Google Shape;815;p50"/>
          <p:cNvSpPr txBox="1"/>
          <p:nvPr/>
        </p:nvSpPr>
        <p:spPr>
          <a:xfrm>
            <a:off x="2463975" y="1784888"/>
            <a:ext cx="15196200" cy="784800"/>
          </a:xfrm>
          <a:prstGeom prst="rect">
            <a:avLst/>
          </a:prstGeom>
          <a:solidFill>
            <a:srgbClr val="2F5496"/>
          </a:solidFill>
          <a:ln cap="flat" cmpd="sng" w="9525">
            <a:solidFill>
              <a:srgbClr val="2F5496"/>
            </a:solidFill>
            <a:prstDash val="solid"/>
            <a:round/>
            <a:headEnd len="sm" w="sm" type="none"/>
            <a:tailEnd len="sm" w="sm" type="none"/>
          </a:ln>
        </p:spPr>
        <p:txBody>
          <a:bodyPr anchorCtr="0" anchor="ctr" bIns="137150" lIns="137150" spcFirstLastPara="1" rIns="137150" wrap="square" tIns="137150">
            <a:noAutofit/>
          </a:bodyPr>
          <a:lstStyle/>
          <a:p>
            <a:pPr indent="0" lvl="0" marL="0" marR="0" rtl="0" algn="ctr">
              <a:lnSpc>
                <a:spcPct val="100000"/>
              </a:lnSpc>
              <a:spcBef>
                <a:spcPts val="0"/>
              </a:spcBef>
              <a:spcAft>
                <a:spcPts val="0"/>
              </a:spcAft>
              <a:buClr>
                <a:schemeClr val="dk1"/>
              </a:buClr>
              <a:buSzPts val="1700"/>
              <a:buFont typeface="Arial"/>
              <a:buNone/>
            </a:pPr>
            <a:r>
              <a:rPr b="1" i="0" lang="en-US" sz="3500" u="none" cap="none" strike="noStrike">
                <a:solidFill>
                  <a:schemeClr val="lt1"/>
                </a:solidFill>
                <a:latin typeface="Calibri"/>
                <a:ea typeface="Calibri"/>
                <a:cs typeface="Calibri"/>
                <a:sym typeface="Calibri"/>
              </a:rPr>
              <a:t>Diagnóstico y propuesta de creación de un sistema de infraestructura verde</a:t>
            </a:r>
            <a:endParaRPr b="1" i="0" sz="3500" u="none" cap="none" strike="noStrike">
              <a:solidFill>
                <a:schemeClr val="lt1"/>
              </a:solidFill>
              <a:latin typeface="Calibri"/>
              <a:ea typeface="Calibri"/>
              <a:cs typeface="Calibri"/>
              <a:sym typeface="Calibri"/>
            </a:endParaRPr>
          </a:p>
        </p:txBody>
      </p:sp>
      <p:pic>
        <p:nvPicPr>
          <p:cNvPr id="816" name="Google Shape;816;p50"/>
          <p:cNvPicPr preferRelativeResize="0"/>
          <p:nvPr/>
        </p:nvPicPr>
        <p:blipFill>
          <a:blip r:embed="rId10">
            <a:alphaModFix/>
          </a:blip>
          <a:stretch>
            <a:fillRect/>
          </a:stretch>
        </p:blipFill>
        <p:spPr>
          <a:xfrm>
            <a:off x="3349128" y="2939600"/>
            <a:ext cx="5640323" cy="6234041"/>
          </a:xfrm>
          <a:prstGeom prst="rect">
            <a:avLst/>
          </a:prstGeom>
          <a:noFill/>
          <a:ln>
            <a:noFill/>
          </a:ln>
        </p:spPr>
      </p:pic>
      <p:pic>
        <p:nvPicPr>
          <p:cNvPr id="817" name="Google Shape;817;p50"/>
          <p:cNvPicPr preferRelativeResize="0"/>
          <p:nvPr/>
        </p:nvPicPr>
        <p:blipFill>
          <a:blip r:embed="rId11">
            <a:alphaModFix/>
          </a:blip>
          <a:stretch>
            <a:fillRect/>
          </a:stretch>
        </p:blipFill>
        <p:spPr>
          <a:xfrm>
            <a:off x="9498127" y="2993400"/>
            <a:ext cx="5640322" cy="4300193"/>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1" name="Shape 821"/>
        <p:cNvGrpSpPr/>
        <p:nvPr/>
      </p:nvGrpSpPr>
      <p:grpSpPr>
        <a:xfrm>
          <a:off x="0" y="0"/>
          <a:ext cx="0" cy="0"/>
          <a:chOff x="0" y="0"/>
          <a:chExt cx="0" cy="0"/>
        </a:xfrm>
      </p:grpSpPr>
      <p:grpSp>
        <p:nvGrpSpPr>
          <p:cNvPr id="822" name="Google Shape;822;p51"/>
          <p:cNvGrpSpPr/>
          <p:nvPr/>
        </p:nvGrpSpPr>
        <p:grpSpPr>
          <a:xfrm>
            <a:off x="0" y="9543558"/>
            <a:ext cx="18514316" cy="805317"/>
            <a:chOff x="0" y="6362372"/>
            <a:chExt cx="12342878" cy="536878"/>
          </a:xfrm>
        </p:grpSpPr>
        <p:sp>
          <p:nvSpPr>
            <p:cNvPr id="823" name="Google Shape;823;p51"/>
            <p:cNvSpPr/>
            <p:nvPr/>
          </p:nvSpPr>
          <p:spPr>
            <a:xfrm>
              <a:off x="0" y="6369450"/>
              <a:ext cx="4437900" cy="529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Clr>
                  <a:srgbClr val="000000"/>
                </a:buClr>
                <a:buSzPts val="2100"/>
                <a:buFont typeface="Arial"/>
                <a:buNone/>
              </a:pPr>
              <a:r>
                <a:t/>
              </a:r>
              <a:endParaRPr b="0" i="0" sz="2100" u="none" cap="none" strike="noStrike">
                <a:solidFill>
                  <a:srgbClr val="000000"/>
                </a:solidFill>
                <a:latin typeface="Arial"/>
                <a:ea typeface="Arial"/>
                <a:cs typeface="Arial"/>
                <a:sym typeface="Arial"/>
              </a:endParaRPr>
            </a:p>
          </p:txBody>
        </p:sp>
        <p:pic>
          <p:nvPicPr>
            <p:cNvPr id="824" name="Google Shape;824;p51"/>
            <p:cNvPicPr preferRelativeResize="0"/>
            <p:nvPr/>
          </p:nvPicPr>
          <p:blipFill rotWithShape="1">
            <a:blip r:embed="rId3">
              <a:alphaModFix/>
            </a:blip>
            <a:srcRect b="0" l="0" r="0" t="0"/>
            <a:stretch/>
          </p:blipFill>
          <p:spPr>
            <a:xfrm>
              <a:off x="228600" y="6365677"/>
              <a:ext cx="680350" cy="471810"/>
            </a:xfrm>
            <a:prstGeom prst="rect">
              <a:avLst/>
            </a:prstGeom>
            <a:noFill/>
            <a:ln>
              <a:noFill/>
            </a:ln>
          </p:spPr>
        </p:pic>
        <p:pic>
          <p:nvPicPr>
            <p:cNvPr id="825" name="Google Shape;825;p51"/>
            <p:cNvPicPr preferRelativeResize="0"/>
            <p:nvPr/>
          </p:nvPicPr>
          <p:blipFill rotWithShape="1">
            <a:blip r:embed="rId4">
              <a:alphaModFix/>
            </a:blip>
            <a:srcRect b="0" l="0" r="0" t="0"/>
            <a:stretch/>
          </p:blipFill>
          <p:spPr>
            <a:xfrm>
              <a:off x="1121899" y="6399549"/>
              <a:ext cx="791071" cy="469593"/>
            </a:xfrm>
            <a:prstGeom prst="rect">
              <a:avLst/>
            </a:prstGeom>
            <a:noFill/>
            <a:ln>
              <a:noFill/>
            </a:ln>
          </p:spPr>
        </p:pic>
        <p:pic>
          <p:nvPicPr>
            <p:cNvPr id="826" name="Google Shape;826;p51"/>
            <p:cNvPicPr preferRelativeResize="0"/>
            <p:nvPr/>
          </p:nvPicPr>
          <p:blipFill rotWithShape="1">
            <a:blip r:embed="rId5">
              <a:alphaModFix/>
            </a:blip>
            <a:srcRect b="0" l="0" r="0" t="0"/>
            <a:stretch/>
          </p:blipFill>
          <p:spPr>
            <a:xfrm>
              <a:off x="2022020" y="6416974"/>
              <a:ext cx="1001218" cy="420511"/>
            </a:xfrm>
            <a:prstGeom prst="rect">
              <a:avLst/>
            </a:prstGeom>
            <a:noFill/>
            <a:ln>
              <a:noFill/>
            </a:ln>
          </p:spPr>
        </p:pic>
        <p:pic>
          <p:nvPicPr>
            <p:cNvPr id="827" name="Google Shape;827;p51"/>
            <p:cNvPicPr preferRelativeResize="0"/>
            <p:nvPr/>
          </p:nvPicPr>
          <p:blipFill rotWithShape="1">
            <a:blip r:embed="rId6">
              <a:alphaModFix/>
            </a:blip>
            <a:srcRect b="0" l="0" r="0" t="0"/>
            <a:stretch/>
          </p:blipFill>
          <p:spPr>
            <a:xfrm>
              <a:off x="3087399" y="6416974"/>
              <a:ext cx="677281" cy="408416"/>
            </a:xfrm>
            <a:prstGeom prst="rect">
              <a:avLst/>
            </a:prstGeom>
            <a:noFill/>
            <a:ln>
              <a:noFill/>
            </a:ln>
          </p:spPr>
        </p:pic>
        <p:pic>
          <p:nvPicPr>
            <p:cNvPr id="828" name="Google Shape;828;p51"/>
            <p:cNvPicPr preferRelativeResize="0"/>
            <p:nvPr/>
          </p:nvPicPr>
          <p:blipFill rotWithShape="1">
            <a:blip r:embed="rId7">
              <a:alphaModFix/>
            </a:blip>
            <a:srcRect b="0" l="0" r="7561" t="0"/>
            <a:stretch/>
          </p:blipFill>
          <p:spPr>
            <a:xfrm>
              <a:off x="4293354" y="6362372"/>
              <a:ext cx="8049523" cy="529716"/>
            </a:xfrm>
            <a:prstGeom prst="rect">
              <a:avLst/>
            </a:prstGeom>
            <a:noFill/>
            <a:ln>
              <a:noFill/>
            </a:ln>
          </p:spPr>
        </p:pic>
      </p:grpSp>
      <p:pic>
        <p:nvPicPr>
          <p:cNvPr id="829" name="Google Shape;829;p51"/>
          <p:cNvPicPr preferRelativeResize="0"/>
          <p:nvPr/>
        </p:nvPicPr>
        <p:blipFill rotWithShape="1">
          <a:blip r:embed="rId8">
            <a:alphaModFix/>
          </a:blip>
          <a:srcRect b="85191" l="0" r="84337" t="0"/>
          <a:stretch/>
        </p:blipFill>
        <p:spPr>
          <a:xfrm>
            <a:off x="0" y="0"/>
            <a:ext cx="2219701" cy="1477952"/>
          </a:xfrm>
          <a:prstGeom prst="rect">
            <a:avLst/>
          </a:prstGeom>
          <a:noFill/>
          <a:ln>
            <a:noFill/>
          </a:ln>
        </p:spPr>
      </p:pic>
      <p:pic>
        <p:nvPicPr>
          <p:cNvPr id="830" name="Google Shape;830;p51"/>
          <p:cNvPicPr preferRelativeResize="0"/>
          <p:nvPr/>
        </p:nvPicPr>
        <p:blipFill rotWithShape="1">
          <a:blip r:embed="rId8">
            <a:alphaModFix/>
          </a:blip>
          <a:srcRect b="85191" l="0" r="84337" t="0"/>
          <a:stretch/>
        </p:blipFill>
        <p:spPr>
          <a:xfrm>
            <a:off x="0" y="0"/>
            <a:ext cx="2219701" cy="1477952"/>
          </a:xfrm>
          <a:prstGeom prst="rect">
            <a:avLst/>
          </a:prstGeom>
          <a:noFill/>
          <a:ln>
            <a:noFill/>
          </a:ln>
        </p:spPr>
      </p:pic>
      <p:pic>
        <p:nvPicPr>
          <p:cNvPr id="831" name="Google Shape;831;p51"/>
          <p:cNvPicPr preferRelativeResize="0"/>
          <p:nvPr/>
        </p:nvPicPr>
        <p:blipFill rotWithShape="1">
          <a:blip r:embed="rId9">
            <a:alphaModFix/>
          </a:blip>
          <a:srcRect b="0" l="0" r="0" t="0"/>
          <a:stretch/>
        </p:blipFill>
        <p:spPr>
          <a:xfrm>
            <a:off x="627978" y="188775"/>
            <a:ext cx="1747575" cy="1517775"/>
          </a:xfrm>
          <a:prstGeom prst="rect">
            <a:avLst/>
          </a:prstGeom>
          <a:noFill/>
          <a:ln>
            <a:noFill/>
          </a:ln>
        </p:spPr>
      </p:pic>
      <p:sp>
        <p:nvSpPr>
          <p:cNvPr id="832" name="Google Shape;832;p51"/>
          <p:cNvSpPr txBox="1"/>
          <p:nvPr/>
        </p:nvSpPr>
        <p:spPr>
          <a:xfrm>
            <a:off x="2463972" y="-48000"/>
            <a:ext cx="15196200" cy="1754700"/>
          </a:xfrm>
          <a:prstGeom prst="rect">
            <a:avLst/>
          </a:prstGeom>
          <a:noFill/>
          <a:ln>
            <a:noFill/>
          </a:ln>
        </p:spPr>
        <p:txBody>
          <a:bodyPr anchorCtr="0" anchor="t" bIns="137150" lIns="137150" spcFirstLastPara="1" rIns="137150" wrap="square" tIns="137150">
            <a:spAutoFit/>
          </a:bodyPr>
          <a:lstStyle/>
          <a:p>
            <a:pPr indent="0" lvl="0" marL="0" marR="0" rtl="0" algn="ctr">
              <a:lnSpc>
                <a:spcPct val="100000"/>
              </a:lnSpc>
              <a:spcBef>
                <a:spcPts val="0"/>
              </a:spcBef>
              <a:spcAft>
                <a:spcPts val="0"/>
              </a:spcAft>
              <a:buClr>
                <a:srgbClr val="000000"/>
              </a:buClr>
              <a:buSzPts val="5000"/>
              <a:buFont typeface="Arial"/>
              <a:buNone/>
            </a:pPr>
            <a:r>
              <a:rPr b="1" i="0" lang="en-US" sz="4800" u="none" cap="none" strike="noStrike">
                <a:solidFill>
                  <a:srgbClr val="204795"/>
                </a:solidFill>
                <a:latin typeface="Libre Franklin Medium"/>
                <a:ea typeface="Libre Franklin Medium"/>
                <a:cs typeface="Libre Franklin Medium"/>
                <a:sym typeface="Libre Franklin Medium"/>
              </a:rPr>
              <a:t>Acción A: Plan de renaturalización urbana, fluvial y protección civil frente al riesgo de inundación</a:t>
            </a:r>
            <a:endParaRPr b="0" i="0" sz="1100" u="none" cap="none" strike="noStrike">
              <a:solidFill>
                <a:srgbClr val="000000"/>
              </a:solidFill>
              <a:latin typeface="Arial"/>
              <a:ea typeface="Arial"/>
              <a:cs typeface="Arial"/>
              <a:sym typeface="Arial"/>
            </a:endParaRPr>
          </a:p>
        </p:txBody>
      </p:sp>
      <p:sp>
        <p:nvSpPr>
          <p:cNvPr id="833" name="Google Shape;833;p51"/>
          <p:cNvSpPr txBox="1"/>
          <p:nvPr/>
        </p:nvSpPr>
        <p:spPr>
          <a:xfrm>
            <a:off x="2463975" y="1784888"/>
            <a:ext cx="15196200" cy="784800"/>
          </a:xfrm>
          <a:prstGeom prst="rect">
            <a:avLst/>
          </a:prstGeom>
          <a:solidFill>
            <a:srgbClr val="2F5496"/>
          </a:solidFill>
          <a:ln cap="flat" cmpd="sng" w="9525">
            <a:solidFill>
              <a:srgbClr val="2F5496"/>
            </a:solidFill>
            <a:prstDash val="solid"/>
            <a:round/>
            <a:headEnd len="sm" w="sm" type="none"/>
            <a:tailEnd len="sm" w="sm" type="none"/>
          </a:ln>
        </p:spPr>
        <p:txBody>
          <a:bodyPr anchorCtr="0" anchor="ctr" bIns="137150" lIns="137150" spcFirstLastPara="1" rIns="137150" wrap="square" tIns="137150">
            <a:noAutofit/>
          </a:bodyPr>
          <a:lstStyle/>
          <a:p>
            <a:pPr indent="0" lvl="0" marL="0" marR="0" rtl="0" algn="ctr">
              <a:lnSpc>
                <a:spcPct val="100000"/>
              </a:lnSpc>
              <a:spcBef>
                <a:spcPts val="0"/>
              </a:spcBef>
              <a:spcAft>
                <a:spcPts val="0"/>
              </a:spcAft>
              <a:buClr>
                <a:schemeClr val="dk1"/>
              </a:buClr>
              <a:buSzPts val="1700"/>
              <a:buFont typeface="Arial"/>
              <a:buNone/>
            </a:pPr>
            <a:r>
              <a:rPr b="1" i="0" lang="en-US" sz="3500" u="none" cap="none" strike="noStrike">
                <a:solidFill>
                  <a:schemeClr val="lt1"/>
                </a:solidFill>
                <a:latin typeface="Calibri"/>
                <a:ea typeface="Calibri"/>
                <a:cs typeface="Calibri"/>
                <a:sym typeface="Calibri"/>
              </a:rPr>
              <a:t>Diagnóstico y propuesta de creación de un sistema de infraestructura verde</a:t>
            </a:r>
            <a:endParaRPr b="1" i="0" sz="3500" u="none" cap="none" strike="noStrike">
              <a:solidFill>
                <a:schemeClr val="lt1"/>
              </a:solidFill>
              <a:latin typeface="Calibri"/>
              <a:ea typeface="Calibri"/>
              <a:cs typeface="Calibri"/>
              <a:sym typeface="Calibri"/>
            </a:endParaRPr>
          </a:p>
        </p:txBody>
      </p:sp>
      <p:sp>
        <p:nvSpPr>
          <p:cNvPr id="834" name="Google Shape;834;p51"/>
          <p:cNvSpPr txBox="1"/>
          <p:nvPr/>
        </p:nvSpPr>
        <p:spPr>
          <a:xfrm>
            <a:off x="414300" y="2820925"/>
            <a:ext cx="6334200" cy="4248300"/>
          </a:xfrm>
          <a:prstGeom prst="rect">
            <a:avLst/>
          </a:prstGeom>
          <a:noFill/>
          <a:ln>
            <a:noFill/>
          </a:ln>
        </p:spPr>
        <p:txBody>
          <a:bodyPr anchorCtr="0" anchor="t" bIns="68550" lIns="137150" spcFirstLastPara="1" rIns="137150" wrap="square" tIns="68550">
            <a:spAutoFit/>
          </a:bodyPr>
          <a:lstStyle/>
          <a:p>
            <a:pPr indent="0" lvl="0" marL="0" marR="0" rtl="0" algn="l">
              <a:lnSpc>
                <a:spcPct val="100000"/>
              </a:lnSpc>
              <a:spcBef>
                <a:spcPts val="900"/>
              </a:spcBef>
              <a:spcAft>
                <a:spcPts val="0"/>
              </a:spcAft>
              <a:buNone/>
            </a:pPr>
            <a:r>
              <a:rPr b="1" i="0" lang="en-US" sz="3000" u="none" cap="none" strike="noStrike">
                <a:solidFill>
                  <a:schemeClr val="dk1"/>
                </a:solidFill>
                <a:latin typeface="Calibri"/>
                <a:ea typeface="Calibri"/>
                <a:cs typeface="Calibri"/>
                <a:sym typeface="Calibri"/>
              </a:rPr>
              <a:t>    </a:t>
            </a:r>
            <a:r>
              <a:rPr b="1" i="0" lang="en-US" sz="3300" u="none" cap="none" strike="noStrike">
                <a:solidFill>
                  <a:schemeClr val="dk1"/>
                </a:solidFill>
                <a:latin typeface="Calibri"/>
                <a:ea typeface="Calibri"/>
                <a:cs typeface="Calibri"/>
                <a:sym typeface="Calibri"/>
              </a:rPr>
              <a:t> </a:t>
            </a:r>
            <a:r>
              <a:rPr b="1" lang="en-US" sz="3300">
                <a:solidFill>
                  <a:schemeClr val="dk1"/>
                </a:solidFill>
                <a:latin typeface="Calibri"/>
                <a:ea typeface="Calibri"/>
                <a:cs typeface="Calibri"/>
                <a:sym typeface="Calibri"/>
              </a:rPr>
              <a:t> </a:t>
            </a:r>
            <a:r>
              <a:rPr b="1" i="0" lang="en-US" sz="3300" u="none" cap="none" strike="noStrike">
                <a:solidFill>
                  <a:srgbClr val="00B050"/>
                </a:solidFill>
                <a:latin typeface="Calibri"/>
                <a:ea typeface="Calibri"/>
                <a:cs typeface="Calibri"/>
                <a:sym typeface="Calibri"/>
              </a:rPr>
              <a:t>Proyectos piloto</a:t>
            </a:r>
            <a:r>
              <a:rPr i="0" lang="en-US" sz="3300" u="none" cap="none" strike="noStrike">
                <a:solidFill>
                  <a:srgbClr val="00B050"/>
                </a:solidFill>
                <a:latin typeface="Calibri"/>
                <a:ea typeface="Calibri"/>
                <a:cs typeface="Calibri"/>
                <a:sym typeface="Calibri"/>
              </a:rPr>
              <a:t> (</a:t>
            </a:r>
            <a:r>
              <a:rPr lang="en-US" sz="3300">
                <a:solidFill>
                  <a:srgbClr val="00B050"/>
                </a:solidFill>
                <a:latin typeface="Calibri"/>
                <a:ea typeface="Calibri"/>
                <a:cs typeface="Calibri"/>
                <a:sym typeface="Calibri"/>
              </a:rPr>
              <a:t>25 fichas</a:t>
            </a:r>
            <a:r>
              <a:rPr i="0" lang="en-US" sz="3300" u="none" cap="none" strike="noStrike">
                <a:solidFill>
                  <a:srgbClr val="00B050"/>
                </a:solidFill>
                <a:latin typeface="Calibri"/>
                <a:ea typeface="Calibri"/>
                <a:cs typeface="Calibri"/>
                <a:sym typeface="Calibri"/>
              </a:rPr>
              <a:t>)</a:t>
            </a:r>
            <a:endParaRPr i="0" sz="3300" u="none" cap="none" strike="noStrike">
              <a:solidFill>
                <a:srgbClr val="00B050"/>
              </a:solidFill>
              <a:latin typeface="Calibri"/>
              <a:ea typeface="Calibri"/>
              <a:cs typeface="Calibri"/>
              <a:sym typeface="Calibri"/>
            </a:endParaRPr>
          </a:p>
          <a:p>
            <a:pPr indent="0" lvl="0" marL="0" marR="0" rtl="0" algn="l">
              <a:lnSpc>
                <a:spcPct val="100000"/>
              </a:lnSpc>
              <a:spcBef>
                <a:spcPts val="900"/>
              </a:spcBef>
              <a:spcAft>
                <a:spcPts val="0"/>
              </a:spcAft>
              <a:buNone/>
            </a:pPr>
            <a:r>
              <a:rPr b="1" lang="en-US" sz="3000">
                <a:solidFill>
                  <a:srgbClr val="00B050"/>
                </a:solidFill>
                <a:latin typeface="Calibri"/>
                <a:ea typeface="Calibri"/>
                <a:cs typeface="Calibri"/>
                <a:sym typeface="Calibri"/>
              </a:rPr>
              <a:t>	     </a:t>
            </a:r>
            <a:endParaRPr b="1" sz="3000">
              <a:solidFill>
                <a:srgbClr val="00B050"/>
              </a:solidFill>
              <a:latin typeface="Calibri"/>
              <a:ea typeface="Calibri"/>
              <a:cs typeface="Calibri"/>
              <a:sym typeface="Calibri"/>
            </a:endParaRPr>
          </a:p>
          <a:p>
            <a:pPr indent="0" lvl="0" marL="0" marR="0" rtl="0" algn="l">
              <a:lnSpc>
                <a:spcPct val="100000"/>
              </a:lnSpc>
              <a:spcBef>
                <a:spcPts val="900"/>
              </a:spcBef>
              <a:spcAft>
                <a:spcPts val="0"/>
              </a:spcAft>
              <a:buNone/>
            </a:pPr>
            <a:r>
              <a:t/>
            </a:r>
            <a:endParaRPr b="1" sz="3300">
              <a:solidFill>
                <a:schemeClr val="dk1"/>
              </a:solidFill>
              <a:latin typeface="Calibri"/>
              <a:ea typeface="Calibri"/>
              <a:cs typeface="Calibri"/>
              <a:sym typeface="Calibri"/>
            </a:endParaRPr>
          </a:p>
          <a:p>
            <a:pPr indent="0" lvl="0" marL="0" marR="0" rtl="0" algn="l">
              <a:lnSpc>
                <a:spcPct val="100000"/>
              </a:lnSpc>
              <a:spcBef>
                <a:spcPts val="900"/>
              </a:spcBef>
              <a:spcAft>
                <a:spcPts val="0"/>
              </a:spcAft>
              <a:buNone/>
            </a:pPr>
            <a:r>
              <a:t/>
            </a:r>
            <a:endParaRPr b="1" sz="3300">
              <a:solidFill>
                <a:schemeClr val="dk1"/>
              </a:solidFill>
              <a:latin typeface="Calibri"/>
              <a:ea typeface="Calibri"/>
              <a:cs typeface="Calibri"/>
              <a:sym typeface="Calibri"/>
            </a:endParaRPr>
          </a:p>
          <a:p>
            <a:pPr indent="0" lvl="0" marL="0" marR="0" rtl="0" algn="l">
              <a:lnSpc>
                <a:spcPct val="100000"/>
              </a:lnSpc>
              <a:spcBef>
                <a:spcPts val="900"/>
              </a:spcBef>
              <a:spcAft>
                <a:spcPts val="0"/>
              </a:spcAft>
              <a:buNone/>
            </a:pPr>
            <a:r>
              <a:t/>
            </a:r>
            <a:endParaRPr b="1" sz="3300">
              <a:solidFill>
                <a:schemeClr val="dk1"/>
              </a:solidFill>
              <a:latin typeface="Calibri"/>
              <a:ea typeface="Calibri"/>
              <a:cs typeface="Calibri"/>
              <a:sym typeface="Calibri"/>
            </a:endParaRPr>
          </a:p>
          <a:p>
            <a:pPr indent="457200" lvl="0" marL="2286000" marR="0" rtl="0" algn="l">
              <a:lnSpc>
                <a:spcPct val="100000"/>
              </a:lnSpc>
              <a:spcBef>
                <a:spcPts val="900"/>
              </a:spcBef>
              <a:spcAft>
                <a:spcPts val="0"/>
              </a:spcAft>
              <a:buNone/>
            </a:pPr>
            <a:r>
              <a:rPr b="1" lang="en-US" sz="3300">
                <a:solidFill>
                  <a:schemeClr val="dk1"/>
                </a:solidFill>
                <a:latin typeface="Calibri"/>
                <a:ea typeface="Calibri"/>
                <a:cs typeface="Calibri"/>
                <a:sym typeface="Calibri"/>
              </a:rPr>
              <a:t>Elementos núcleo</a:t>
            </a:r>
            <a:endParaRPr b="1" sz="3300">
              <a:solidFill>
                <a:schemeClr val="dk1"/>
              </a:solidFill>
              <a:latin typeface="Calibri"/>
              <a:ea typeface="Calibri"/>
              <a:cs typeface="Calibri"/>
              <a:sym typeface="Calibri"/>
            </a:endParaRPr>
          </a:p>
          <a:p>
            <a:pPr indent="0" lvl="0" marL="0" marR="0" rtl="0" algn="l">
              <a:lnSpc>
                <a:spcPct val="100000"/>
              </a:lnSpc>
              <a:spcBef>
                <a:spcPts val="900"/>
              </a:spcBef>
              <a:spcAft>
                <a:spcPts val="0"/>
              </a:spcAft>
              <a:buNone/>
            </a:pPr>
            <a:r>
              <a:rPr lang="en-US" sz="2700">
                <a:solidFill>
                  <a:schemeClr val="dk1"/>
                </a:solidFill>
                <a:latin typeface="Calibri"/>
                <a:ea typeface="Calibri"/>
                <a:cs typeface="Calibri"/>
                <a:sym typeface="Calibri"/>
              </a:rPr>
              <a:t>	      </a:t>
            </a:r>
            <a:r>
              <a:rPr b="0" i="0" lang="en-US" sz="2700" u="none" cap="none" strike="noStrike">
                <a:solidFill>
                  <a:srgbClr val="2F5496"/>
                </a:solidFill>
                <a:latin typeface="Arial"/>
                <a:ea typeface="Arial"/>
                <a:cs typeface="Arial"/>
                <a:sym typeface="Arial"/>
              </a:rPr>
              <a:t>	</a:t>
            </a:r>
            <a:endParaRPr sz="2100"/>
          </a:p>
        </p:txBody>
      </p:sp>
      <p:pic>
        <p:nvPicPr>
          <p:cNvPr id="835" name="Google Shape;835;p51"/>
          <p:cNvPicPr preferRelativeResize="0"/>
          <p:nvPr/>
        </p:nvPicPr>
        <p:blipFill>
          <a:blip r:embed="rId10">
            <a:alphaModFix/>
          </a:blip>
          <a:stretch>
            <a:fillRect/>
          </a:stretch>
        </p:blipFill>
        <p:spPr>
          <a:xfrm>
            <a:off x="7506477" y="2820913"/>
            <a:ext cx="4718011" cy="6669069"/>
          </a:xfrm>
          <a:prstGeom prst="rect">
            <a:avLst/>
          </a:prstGeom>
          <a:noFill/>
          <a:ln>
            <a:noFill/>
          </a:ln>
        </p:spPr>
      </p:pic>
      <p:pic>
        <p:nvPicPr>
          <p:cNvPr id="836" name="Google Shape;836;p51"/>
          <p:cNvPicPr preferRelativeResize="0"/>
          <p:nvPr/>
        </p:nvPicPr>
        <p:blipFill>
          <a:blip r:embed="rId11">
            <a:alphaModFix/>
          </a:blip>
          <a:stretch>
            <a:fillRect/>
          </a:stretch>
        </p:blipFill>
        <p:spPr>
          <a:xfrm>
            <a:off x="12417927" y="2820913"/>
            <a:ext cx="4719838" cy="666907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grpSp>
        <p:nvGrpSpPr>
          <p:cNvPr id="123" name="Google Shape;123;p16"/>
          <p:cNvGrpSpPr/>
          <p:nvPr/>
        </p:nvGrpSpPr>
        <p:grpSpPr>
          <a:xfrm>
            <a:off x="0" y="9543558"/>
            <a:ext cx="18514316" cy="805317"/>
            <a:chOff x="0" y="6362372"/>
            <a:chExt cx="12342878" cy="536878"/>
          </a:xfrm>
        </p:grpSpPr>
        <p:sp>
          <p:nvSpPr>
            <p:cNvPr id="124" name="Google Shape;124;p16"/>
            <p:cNvSpPr/>
            <p:nvPr/>
          </p:nvSpPr>
          <p:spPr>
            <a:xfrm>
              <a:off x="0" y="6369450"/>
              <a:ext cx="4437900" cy="529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Clr>
                  <a:srgbClr val="000000"/>
                </a:buClr>
                <a:buSzPts val="2100"/>
                <a:buFont typeface="Arial"/>
                <a:buNone/>
              </a:pPr>
              <a:r>
                <a:t/>
              </a:r>
              <a:endParaRPr b="0" i="0" sz="2100" u="none" cap="none" strike="noStrike">
                <a:solidFill>
                  <a:srgbClr val="000000"/>
                </a:solidFill>
                <a:latin typeface="Arial"/>
                <a:ea typeface="Arial"/>
                <a:cs typeface="Arial"/>
                <a:sym typeface="Arial"/>
              </a:endParaRPr>
            </a:p>
          </p:txBody>
        </p:sp>
        <p:pic>
          <p:nvPicPr>
            <p:cNvPr id="125" name="Google Shape;125;p16"/>
            <p:cNvPicPr preferRelativeResize="0"/>
            <p:nvPr/>
          </p:nvPicPr>
          <p:blipFill rotWithShape="1">
            <a:blip r:embed="rId3">
              <a:alphaModFix/>
            </a:blip>
            <a:srcRect b="0" l="0" r="0" t="0"/>
            <a:stretch/>
          </p:blipFill>
          <p:spPr>
            <a:xfrm>
              <a:off x="228600" y="6365677"/>
              <a:ext cx="680350" cy="471810"/>
            </a:xfrm>
            <a:prstGeom prst="rect">
              <a:avLst/>
            </a:prstGeom>
            <a:noFill/>
            <a:ln>
              <a:noFill/>
            </a:ln>
          </p:spPr>
        </p:pic>
        <p:pic>
          <p:nvPicPr>
            <p:cNvPr id="126" name="Google Shape;126;p16"/>
            <p:cNvPicPr preferRelativeResize="0"/>
            <p:nvPr/>
          </p:nvPicPr>
          <p:blipFill rotWithShape="1">
            <a:blip r:embed="rId4">
              <a:alphaModFix/>
            </a:blip>
            <a:srcRect b="0" l="0" r="0" t="0"/>
            <a:stretch/>
          </p:blipFill>
          <p:spPr>
            <a:xfrm>
              <a:off x="1121899" y="6399549"/>
              <a:ext cx="791071" cy="469593"/>
            </a:xfrm>
            <a:prstGeom prst="rect">
              <a:avLst/>
            </a:prstGeom>
            <a:noFill/>
            <a:ln>
              <a:noFill/>
            </a:ln>
          </p:spPr>
        </p:pic>
        <p:pic>
          <p:nvPicPr>
            <p:cNvPr id="127" name="Google Shape;127;p16"/>
            <p:cNvPicPr preferRelativeResize="0"/>
            <p:nvPr/>
          </p:nvPicPr>
          <p:blipFill rotWithShape="1">
            <a:blip r:embed="rId5">
              <a:alphaModFix/>
            </a:blip>
            <a:srcRect b="0" l="0" r="0" t="0"/>
            <a:stretch/>
          </p:blipFill>
          <p:spPr>
            <a:xfrm>
              <a:off x="2022020" y="6416974"/>
              <a:ext cx="1001218" cy="420511"/>
            </a:xfrm>
            <a:prstGeom prst="rect">
              <a:avLst/>
            </a:prstGeom>
            <a:noFill/>
            <a:ln>
              <a:noFill/>
            </a:ln>
          </p:spPr>
        </p:pic>
        <p:pic>
          <p:nvPicPr>
            <p:cNvPr id="128" name="Google Shape;128;p16"/>
            <p:cNvPicPr preferRelativeResize="0"/>
            <p:nvPr/>
          </p:nvPicPr>
          <p:blipFill rotWithShape="1">
            <a:blip r:embed="rId6">
              <a:alphaModFix/>
            </a:blip>
            <a:srcRect b="0" l="0" r="0" t="0"/>
            <a:stretch/>
          </p:blipFill>
          <p:spPr>
            <a:xfrm>
              <a:off x="3087399" y="6416974"/>
              <a:ext cx="677281" cy="408416"/>
            </a:xfrm>
            <a:prstGeom prst="rect">
              <a:avLst/>
            </a:prstGeom>
            <a:noFill/>
            <a:ln>
              <a:noFill/>
            </a:ln>
          </p:spPr>
        </p:pic>
        <p:pic>
          <p:nvPicPr>
            <p:cNvPr id="129" name="Google Shape;129;p16"/>
            <p:cNvPicPr preferRelativeResize="0"/>
            <p:nvPr/>
          </p:nvPicPr>
          <p:blipFill rotWithShape="1">
            <a:blip r:embed="rId7">
              <a:alphaModFix/>
            </a:blip>
            <a:srcRect b="0" l="0" r="7561" t="0"/>
            <a:stretch/>
          </p:blipFill>
          <p:spPr>
            <a:xfrm>
              <a:off x="4293354" y="6362372"/>
              <a:ext cx="8049523" cy="529716"/>
            </a:xfrm>
            <a:prstGeom prst="rect">
              <a:avLst/>
            </a:prstGeom>
            <a:noFill/>
            <a:ln>
              <a:noFill/>
            </a:ln>
          </p:spPr>
        </p:pic>
      </p:grpSp>
      <p:pic>
        <p:nvPicPr>
          <p:cNvPr id="130" name="Google Shape;130;p16"/>
          <p:cNvPicPr preferRelativeResize="0"/>
          <p:nvPr/>
        </p:nvPicPr>
        <p:blipFill rotWithShape="1">
          <a:blip r:embed="rId8">
            <a:alphaModFix/>
          </a:blip>
          <a:srcRect b="85191" l="0" r="84337" t="0"/>
          <a:stretch/>
        </p:blipFill>
        <p:spPr>
          <a:xfrm>
            <a:off x="0" y="0"/>
            <a:ext cx="2219701" cy="1477952"/>
          </a:xfrm>
          <a:prstGeom prst="rect">
            <a:avLst/>
          </a:prstGeom>
          <a:noFill/>
          <a:ln>
            <a:noFill/>
          </a:ln>
        </p:spPr>
      </p:pic>
      <p:pic>
        <p:nvPicPr>
          <p:cNvPr id="131" name="Google Shape;131;p16"/>
          <p:cNvPicPr preferRelativeResize="0"/>
          <p:nvPr/>
        </p:nvPicPr>
        <p:blipFill rotWithShape="1">
          <a:blip r:embed="rId8">
            <a:alphaModFix/>
          </a:blip>
          <a:srcRect b="85191" l="0" r="84337" t="0"/>
          <a:stretch/>
        </p:blipFill>
        <p:spPr>
          <a:xfrm>
            <a:off x="0" y="0"/>
            <a:ext cx="2219701" cy="1477952"/>
          </a:xfrm>
          <a:prstGeom prst="rect">
            <a:avLst/>
          </a:prstGeom>
          <a:noFill/>
          <a:ln>
            <a:noFill/>
          </a:ln>
        </p:spPr>
      </p:pic>
      <p:pic>
        <p:nvPicPr>
          <p:cNvPr id="132" name="Google Shape;132;p16"/>
          <p:cNvPicPr preferRelativeResize="0"/>
          <p:nvPr/>
        </p:nvPicPr>
        <p:blipFill rotWithShape="1">
          <a:blip r:embed="rId9">
            <a:alphaModFix/>
          </a:blip>
          <a:srcRect b="0" l="0" r="0" t="0"/>
          <a:stretch/>
        </p:blipFill>
        <p:spPr>
          <a:xfrm>
            <a:off x="627978" y="188775"/>
            <a:ext cx="1747575" cy="1517775"/>
          </a:xfrm>
          <a:prstGeom prst="rect">
            <a:avLst/>
          </a:prstGeom>
          <a:noFill/>
          <a:ln>
            <a:noFill/>
          </a:ln>
        </p:spPr>
      </p:pic>
      <p:sp>
        <p:nvSpPr>
          <p:cNvPr id="133" name="Google Shape;133;p16"/>
          <p:cNvSpPr txBox="1"/>
          <p:nvPr/>
        </p:nvSpPr>
        <p:spPr>
          <a:xfrm>
            <a:off x="3358163" y="344700"/>
            <a:ext cx="16623900" cy="2247300"/>
          </a:xfrm>
          <a:prstGeom prst="rect">
            <a:avLst/>
          </a:prstGeom>
          <a:noFill/>
          <a:ln>
            <a:noFill/>
          </a:ln>
        </p:spPr>
        <p:txBody>
          <a:bodyPr anchorCtr="0" anchor="t" bIns="137150" lIns="137150" spcFirstLastPara="1" rIns="137150" wrap="square" tIns="137150">
            <a:spAutoFit/>
          </a:bodyPr>
          <a:lstStyle/>
          <a:p>
            <a:pPr indent="0" lvl="0" marL="0" marR="0" rtl="0" algn="l">
              <a:lnSpc>
                <a:spcPct val="100000"/>
              </a:lnSpc>
              <a:spcBef>
                <a:spcPts val="0"/>
              </a:spcBef>
              <a:spcAft>
                <a:spcPts val="0"/>
              </a:spcAft>
              <a:buClr>
                <a:schemeClr val="dk1"/>
              </a:buClr>
              <a:buSzPts val="6400"/>
              <a:buFont typeface="Arial"/>
              <a:buNone/>
            </a:pPr>
            <a:r>
              <a:rPr b="0" i="0" lang="en-US" sz="6400" u="none" cap="none" strike="noStrike">
                <a:solidFill>
                  <a:srgbClr val="204795"/>
                </a:solidFill>
                <a:latin typeface="Calibri"/>
                <a:ea typeface="Calibri"/>
                <a:cs typeface="Calibri"/>
                <a:sym typeface="Calibri"/>
              </a:rPr>
              <a:t>Equipo Ayuntamiento Medina de Rioseco</a:t>
            </a:r>
            <a:endParaRPr b="0" i="0" sz="2100" u="none" cap="none" strike="noStrike">
              <a:solidFill>
                <a:srgbClr val="204795"/>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6400"/>
              <a:buFont typeface="Arial"/>
              <a:buNone/>
            </a:pPr>
            <a:r>
              <a:t/>
            </a:r>
            <a:endParaRPr b="0" i="0" sz="6400" u="none" cap="none" strike="noStrike">
              <a:solidFill>
                <a:srgbClr val="204795"/>
              </a:solidFill>
              <a:latin typeface="Calibri"/>
              <a:ea typeface="Calibri"/>
              <a:cs typeface="Calibri"/>
              <a:sym typeface="Calibri"/>
            </a:endParaRPr>
          </a:p>
        </p:txBody>
      </p:sp>
      <p:sp>
        <p:nvSpPr>
          <p:cNvPr id="134" name="Google Shape;134;p16"/>
          <p:cNvSpPr txBox="1"/>
          <p:nvPr/>
        </p:nvSpPr>
        <p:spPr>
          <a:xfrm>
            <a:off x="2047595" y="4869612"/>
            <a:ext cx="3585300" cy="692700"/>
          </a:xfrm>
          <a:prstGeom prst="rect">
            <a:avLst/>
          </a:prstGeom>
          <a:noFill/>
          <a:ln>
            <a:noFill/>
          </a:ln>
        </p:spPr>
        <p:txBody>
          <a:bodyPr anchorCtr="0" anchor="t" bIns="137150" lIns="137150" spcFirstLastPara="1" rIns="137150" wrap="square" tIns="137150">
            <a:spAutoFit/>
          </a:bodyPr>
          <a:lstStyle/>
          <a:p>
            <a:pPr indent="0" lvl="0" marL="0" marR="0" rtl="0" algn="ctr">
              <a:lnSpc>
                <a:spcPct val="150000"/>
              </a:lnSpc>
              <a:spcBef>
                <a:spcPts val="0"/>
              </a:spcBef>
              <a:spcAft>
                <a:spcPts val="0"/>
              </a:spcAft>
              <a:buClr>
                <a:srgbClr val="000000"/>
              </a:buClr>
              <a:buSzPts val="2700"/>
              <a:buFont typeface="Arial"/>
              <a:buNone/>
            </a:pPr>
            <a:r>
              <a:rPr b="1" i="0" lang="en-US" sz="2700" u="none" cap="none" strike="noStrike">
                <a:solidFill>
                  <a:schemeClr val="dk1"/>
                </a:solidFill>
                <a:latin typeface="Calibri"/>
                <a:ea typeface="Calibri"/>
                <a:cs typeface="Calibri"/>
                <a:sym typeface="Calibri"/>
              </a:rPr>
              <a:t>Pablo Rodríguez</a:t>
            </a:r>
            <a:endParaRPr b="1" i="0" sz="2700" u="none" cap="none" strike="noStrike">
              <a:solidFill>
                <a:schemeClr val="dk1"/>
              </a:solidFill>
              <a:latin typeface="Calibri"/>
              <a:ea typeface="Calibri"/>
              <a:cs typeface="Calibri"/>
              <a:sym typeface="Calibri"/>
            </a:endParaRPr>
          </a:p>
        </p:txBody>
      </p:sp>
      <p:sp>
        <p:nvSpPr>
          <p:cNvPr id="135" name="Google Shape;135;p16"/>
          <p:cNvSpPr txBox="1"/>
          <p:nvPr/>
        </p:nvSpPr>
        <p:spPr>
          <a:xfrm>
            <a:off x="1642013" y="5679788"/>
            <a:ext cx="4326000" cy="2355000"/>
          </a:xfrm>
          <a:prstGeom prst="rect">
            <a:avLst/>
          </a:prstGeom>
          <a:noFill/>
          <a:ln>
            <a:noFill/>
          </a:ln>
        </p:spPr>
        <p:txBody>
          <a:bodyPr anchorCtr="0" anchor="t" bIns="137150" lIns="137150" spcFirstLastPara="1" rIns="137150" wrap="square" tIns="137150">
            <a:spAutoFit/>
          </a:bodyPr>
          <a:lstStyle/>
          <a:p>
            <a:pPr indent="0" lvl="0" marL="0" marR="0" rtl="0" algn="ctr">
              <a:lnSpc>
                <a:spcPct val="100000"/>
              </a:lnSpc>
              <a:spcBef>
                <a:spcPts val="0"/>
              </a:spcBef>
              <a:spcAft>
                <a:spcPts val="0"/>
              </a:spcAft>
              <a:buClr>
                <a:srgbClr val="000000"/>
              </a:buClr>
              <a:buSzPts val="2700"/>
              <a:buFont typeface="Arial"/>
              <a:buNone/>
            </a:pPr>
            <a:r>
              <a:rPr b="0" i="0" lang="en-US" sz="2700" u="none" cap="none" strike="noStrike">
                <a:solidFill>
                  <a:schemeClr val="dk1"/>
                </a:solidFill>
                <a:latin typeface="Calibri"/>
                <a:ea typeface="Calibri"/>
                <a:cs typeface="Calibri"/>
                <a:sym typeface="Calibri"/>
              </a:rPr>
              <a:t>Concejal de Reto Demográfico, Gestión de incidencias, Fondos Europeos, Turismo</a:t>
            </a:r>
            <a:endParaRPr b="1" i="0" sz="1700" u="none" cap="none" strike="noStrike">
              <a:solidFill>
                <a:schemeClr val="dk1"/>
              </a:solidFill>
              <a:latin typeface="Arial"/>
              <a:ea typeface="Arial"/>
              <a:cs typeface="Arial"/>
              <a:sym typeface="Arial"/>
            </a:endParaRPr>
          </a:p>
          <a:p>
            <a:pPr indent="0" lvl="0" marL="0" marR="0" rtl="0" algn="ctr">
              <a:lnSpc>
                <a:spcPct val="150000"/>
              </a:lnSpc>
              <a:spcBef>
                <a:spcPts val="0"/>
              </a:spcBef>
              <a:spcAft>
                <a:spcPts val="0"/>
              </a:spcAft>
              <a:buClr>
                <a:srgbClr val="000000"/>
              </a:buClr>
              <a:buSzPts val="2700"/>
              <a:buFont typeface="Arial"/>
              <a:buNone/>
            </a:pPr>
            <a:r>
              <a:t/>
            </a:r>
            <a:endParaRPr b="0" i="0" sz="2700" u="none" cap="none" strike="noStrike">
              <a:solidFill>
                <a:schemeClr val="dk1"/>
              </a:solidFill>
              <a:latin typeface="Calibri"/>
              <a:ea typeface="Calibri"/>
              <a:cs typeface="Calibri"/>
              <a:sym typeface="Calibri"/>
            </a:endParaRPr>
          </a:p>
        </p:txBody>
      </p:sp>
      <p:sp>
        <p:nvSpPr>
          <p:cNvPr id="136" name="Google Shape;136;p16"/>
          <p:cNvSpPr txBox="1"/>
          <p:nvPr/>
        </p:nvSpPr>
        <p:spPr>
          <a:xfrm>
            <a:off x="7451700" y="4909088"/>
            <a:ext cx="3348600" cy="677100"/>
          </a:xfrm>
          <a:prstGeom prst="rect">
            <a:avLst/>
          </a:prstGeom>
          <a:noFill/>
          <a:ln>
            <a:noFill/>
          </a:ln>
        </p:spPr>
        <p:txBody>
          <a:bodyPr anchorCtr="0" anchor="t" bIns="137150" lIns="137150" spcFirstLastPara="1" rIns="137150" wrap="square" tIns="137150">
            <a:spAutoFit/>
          </a:bodyPr>
          <a:lstStyle/>
          <a:p>
            <a:pPr indent="0" lvl="0" marL="0" marR="0" rtl="0" algn="ctr">
              <a:lnSpc>
                <a:spcPct val="150000"/>
              </a:lnSpc>
              <a:spcBef>
                <a:spcPts val="0"/>
              </a:spcBef>
              <a:spcAft>
                <a:spcPts val="0"/>
              </a:spcAft>
              <a:buClr>
                <a:srgbClr val="000000"/>
              </a:buClr>
              <a:buSzPts val="2600"/>
              <a:buFont typeface="Arial"/>
              <a:buNone/>
            </a:pPr>
            <a:r>
              <a:rPr b="1" i="0" lang="en-US" sz="2600" u="none" cap="none" strike="noStrike">
                <a:solidFill>
                  <a:schemeClr val="dk1"/>
                </a:solidFill>
                <a:latin typeface="Calibri"/>
                <a:ea typeface="Calibri"/>
                <a:cs typeface="Calibri"/>
                <a:sym typeface="Calibri"/>
              </a:rPr>
              <a:t>Montse Valdés</a:t>
            </a:r>
            <a:endParaRPr b="1" i="0" sz="2600" u="none" cap="none" strike="noStrike">
              <a:solidFill>
                <a:schemeClr val="dk1"/>
              </a:solidFill>
              <a:latin typeface="Calibri"/>
              <a:ea typeface="Calibri"/>
              <a:cs typeface="Calibri"/>
              <a:sym typeface="Calibri"/>
            </a:endParaRPr>
          </a:p>
        </p:txBody>
      </p:sp>
      <p:sp>
        <p:nvSpPr>
          <p:cNvPr id="137" name="Google Shape;137;p16"/>
          <p:cNvSpPr txBox="1"/>
          <p:nvPr/>
        </p:nvSpPr>
        <p:spPr>
          <a:xfrm>
            <a:off x="7094231" y="5783363"/>
            <a:ext cx="4326000" cy="1523700"/>
          </a:xfrm>
          <a:prstGeom prst="rect">
            <a:avLst/>
          </a:prstGeom>
          <a:noFill/>
          <a:ln>
            <a:noFill/>
          </a:ln>
        </p:spPr>
        <p:txBody>
          <a:bodyPr anchorCtr="0" anchor="t" bIns="137150" lIns="137150" spcFirstLastPara="1" rIns="137150" wrap="square" tIns="137150">
            <a:spAutoFit/>
          </a:bodyPr>
          <a:lstStyle/>
          <a:p>
            <a:pPr indent="0" lvl="0" marL="0" marR="0" rtl="0" algn="ctr">
              <a:lnSpc>
                <a:spcPct val="100000"/>
              </a:lnSpc>
              <a:spcBef>
                <a:spcPts val="0"/>
              </a:spcBef>
              <a:spcAft>
                <a:spcPts val="0"/>
              </a:spcAft>
              <a:buClr>
                <a:srgbClr val="000000"/>
              </a:buClr>
              <a:buSzPts val="2700"/>
              <a:buFont typeface="Arial"/>
              <a:buNone/>
            </a:pPr>
            <a:r>
              <a:rPr b="0" i="0" lang="en-US" sz="2700" u="none" cap="none" strike="noStrike">
                <a:solidFill>
                  <a:schemeClr val="dk1"/>
                </a:solidFill>
                <a:latin typeface="Calibri"/>
                <a:ea typeface="Calibri"/>
                <a:cs typeface="Calibri"/>
                <a:sym typeface="Calibri"/>
              </a:rPr>
              <a:t>Concejalía de Acción Cultural, Medio Ambiente y Personas Mayores</a:t>
            </a:r>
            <a:endParaRPr b="0" i="0" sz="2700" u="none" cap="none" strike="noStrike">
              <a:solidFill>
                <a:schemeClr val="dk1"/>
              </a:solidFill>
              <a:latin typeface="Calibri"/>
              <a:ea typeface="Calibri"/>
              <a:cs typeface="Calibri"/>
              <a:sym typeface="Calibri"/>
            </a:endParaRPr>
          </a:p>
        </p:txBody>
      </p:sp>
      <p:sp>
        <p:nvSpPr>
          <p:cNvPr id="138" name="Google Shape;138;p16"/>
          <p:cNvSpPr txBox="1"/>
          <p:nvPr/>
        </p:nvSpPr>
        <p:spPr>
          <a:xfrm>
            <a:off x="13030670" y="4968407"/>
            <a:ext cx="3585300" cy="692700"/>
          </a:xfrm>
          <a:prstGeom prst="rect">
            <a:avLst/>
          </a:prstGeom>
          <a:noFill/>
          <a:ln>
            <a:noFill/>
          </a:ln>
        </p:spPr>
        <p:txBody>
          <a:bodyPr anchorCtr="0" anchor="t" bIns="137150" lIns="137150" spcFirstLastPara="1" rIns="137150" wrap="square" tIns="137150">
            <a:spAutoFit/>
          </a:bodyPr>
          <a:lstStyle/>
          <a:p>
            <a:pPr indent="0" lvl="0" marL="0" marR="0" rtl="0" algn="ctr">
              <a:lnSpc>
                <a:spcPct val="150000"/>
              </a:lnSpc>
              <a:spcBef>
                <a:spcPts val="0"/>
              </a:spcBef>
              <a:spcAft>
                <a:spcPts val="0"/>
              </a:spcAft>
              <a:buClr>
                <a:srgbClr val="000000"/>
              </a:buClr>
              <a:buSzPts val="2700"/>
              <a:buFont typeface="Arial"/>
              <a:buNone/>
            </a:pPr>
            <a:r>
              <a:rPr b="1" i="0" lang="en-US" sz="2700" u="none" cap="none" strike="noStrike">
                <a:solidFill>
                  <a:schemeClr val="dk1"/>
                </a:solidFill>
                <a:latin typeface="Calibri"/>
                <a:ea typeface="Calibri"/>
                <a:cs typeface="Calibri"/>
                <a:sym typeface="Calibri"/>
              </a:rPr>
              <a:t>Marta Palomo</a:t>
            </a:r>
            <a:endParaRPr b="1" i="0" sz="2700" u="none" cap="none" strike="noStrike">
              <a:solidFill>
                <a:schemeClr val="dk1"/>
              </a:solidFill>
              <a:latin typeface="Calibri"/>
              <a:ea typeface="Calibri"/>
              <a:cs typeface="Calibri"/>
              <a:sym typeface="Calibri"/>
            </a:endParaRPr>
          </a:p>
        </p:txBody>
      </p:sp>
      <p:sp>
        <p:nvSpPr>
          <p:cNvPr id="139" name="Google Shape;139;p16"/>
          <p:cNvSpPr txBox="1"/>
          <p:nvPr/>
        </p:nvSpPr>
        <p:spPr>
          <a:xfrm>
            <a:off x="13030670" y="5783363"/>
            <a:ext cx="3585300" cy="1108200"/>
          </a:xfrm>
          <a:prstGeom prst="rect">
            <a:avLst/>
          </a:prstGeom>
          <a:noFill/>
          <a:ln>
            <a:noFill/>
          </a:ln>
        </p:spPr>
        <p:txBody>
          <a:bodyPr anchorCtr="0" anchor="t" bIns="137150" lIns="137150" spcFirstLastPara="1" rIns="137150" wrap="square" tIns="137150">
            <a:spAutoFit/>
          </a:bodyPr>
          <a:lstStyle/>
          <a:p>
            <a:pPr indent="0" lvl="0" marL="0" marR="0" rtl="0" algn="ctr">
              <a:lnSpc>
                <a:spcPct val="100000"/>
              </a:lnSpc>
              <a:spcBef>
                <a:spcPts val="0"/>
              </a:spcBef>
              <a:spcAft>
                <a:spcPts val="0"/>
              </a:spcAft>
              <a:buClr>
                <a:srgbClr val="000000"/>
              </a:buClr>
              <a:buSzPts val="2700"/>
              <a:buFont typeface="Arial"/>
              <a:buNone/>
            </a:pPr>
            <a:r>
              <a:rPr b="0" i="0" lang="en-US" sz="2700" u="none" cap="none" strike="noStrike">
                <a:solidFill>
                  <a:schemeClr val="dk1"/>
                </a:solidFill>
                <a:latin typeface="Calibri"/>
                <a:ea typeface="Calibri"/>
                <a:cs typeface="Calibri"/>
                <a:sym typeface="Calibri"/>
              </a:rPr>
              <a:t>Técnic</a:t>
            </a:r>
            <a:r>
              <a:rPr lang="en-US" sz="2700">
                <a:solidFill>
                  <a:schemeClr val="dk1"/>
                </a:solidFill>
                <a:latin typeface="Calibri"/>
                <a:ea typeface="Calibri"/>
                <a:cs typeface="Calibri"/>
                <a:sym typeface="Calibri"/>
              </a:rPr>
              <a:t>o </a:t>
            </a:r>
            <a:r>
              <a:rPr b="0" i="0" lang="en-US" sz="2700" u="none" cap="none" strike="noStrike">
                <a:solidFill>
                  <a:schemeClr val="dk1"/>
                </a:solidFill>
                <a:latin typeface="Calibri"/>
                <a:ea typeface="Calibri"/>
                <a:cs typeface="Calibri"/>
                <a:sym typeface="Calibri"/>
              </a:rPr>
              <a:t>Huertos Ecológicos y Jardines</a:t>
            </a:r>
            <a:endParaRPr b="0" i="0" sz="2700" u="none" cap="none" strike="noStrike">
              <a:solidFill>
                <a:schemeClr val="dk1"/>
              </a:solidFill>
              <a:latin typeface="Calibri"/>
              <a:ea typeface="Calibri"/>
              <a:cs typeface="Calibri"/>
              <a:sym typeface="Calibri"/>
            </a:endParaRPr>
          </a:p>
        </p:txBody>
      </p:sp>
      <p:pic>
        <p:nvPicPr>
          <p:cNvPr id="140" name="Google Shape;140;p16"/>
          <p:cNvPicPr preferRelativeResize="0"/>
          <p:nvPr/>
        </p:nvPicPr>
        <p:blipFill rotWithShape="1">
          <a:blip r:embed="rId10">
            <a:alphaModFix/>
          </a:blip>
          <a:srcRect b="30560" l="13238" r="6382" t="1207"/>
          <a:stretch/>
        </p:blipFill>
        <p:spPr>
          <a:xfrm>
            <a:off x="7694850" y="2592000"/>
            <a:ext cx="2922900" cy="2481000"/>
          </a:xfrm>
          <a:prstGeom prst="rect">
            <a:avLst/>
          </a:prstGeom>
          <a:noFill/>
          <a:ln>
            <a:noFill/>
          </a:ln>
        </p:spPr>
      </p:pic>
      <p:pic>
        <p:nvPicPr>
          <p:cNvPr id="141" name="Google Shape;141;p16"/>
          <p:cNvPicPr preferRelativeResize="0"/>
          <p:nvPr/>
        </p:nvPicPr>
        <p:blipFill rotWithShape="1">
          <a:blip r:embed="rId11">
            <a:alphaModFix/>
          </a:blip>
          <a:srcRect b="6008" l="11199" r="53778" t="2122"/>
          <a:stretch/>
        </p:blipFill>
        <p:spPr>
          <a:xfrm>
            <a:off x="2839650" y="2650866"/>
            <a:ext cx="2001080" cy="2363277"/>
          </a:xfrm>
          <a:prstGeom prst="rect">
            <a:avLst/>
          </a:prstGeom>
          <a:noFill/>
          <a:ln>
            <a:noFill/>
          </a:ln>
        </p:spPr>
      </p:pic>
      <p:pic>
        <p:nvPicPr>
          <p:cNvPr id="142" name="Google Shape;142;p16"/>
          <p:cNvPicPr preferRelativeResize="0"/>
          <p:nvPr/>
        </p:nvPicPr>
        <p:blipFill rotWithShape="1">
          <a:blip r:embed="rId12">
            <a:alphaModFix/>
          </a:blip>
          <a:srcRect b="23594" l="39122" r="36279" t="54282"/>
          <a:stretch/>
        </p:blipFill>
        <p:spPr>
          <a:xfrm>
            <a:off x="13572169" y="2825714"/>
            <a:ext cx="2502189" cy="2247300"/>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0" name="Shape 840"/>
        <p:cNvGrpSpPr/>
        <p:nvPr/>
      </p:nvGrpSpPr>
      <p:grpSpPr>
        <a:xfrm>
          <a:off x="0" y="0"/>
          <a:ext cx="0" cy="0"/>
          <a:chOff x="0" y="0"/>
          <a:chExt cx="0" cy="0"/>
        </a:xfrm>
      </p:grpSpPr>
      <p:grpSp>
        <p:nvGrpSpPr>
          <p:cNvPr id="841" name="Google Shape;841;p52"/>
          <p:cNvGrpSpPr/>
          <p:nvPr/>
        </p:nvGrpSpPr>
        <p:grpSpPr>
          <a:xfrm>
            <a:off x="0" y="9543558"/>
            <a:ext cx="18514316" cy="805317"/>
            <a:chOff x="0" y="6362372"/>
            <a:chExt cx="12342878" cy="536878"/>
          </a:xfrm>
        </p:grpSpPr>
        <p:sp>
          <p:nvSpPr>
            <p:cNvPr id="842" name="Google Shape;842;p52"/>
            <p:cNvSpPr/>
            <p:nvPr/>
          </p:nvSpPr>
          <p:spPr>
            <a:xfrm>
              <a:off x="0" y="6369450"/>
              <a:ext cx="4437900" cy="529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Clr>
                  <a:srgbClr val="000000"/>
                </a:buClr>
                <a:buSzPts val="2100"/>
                <a:buFont typeface="Arial"/>
                <a:buNone/>
              </a:pPr>
              <a:r>
                <a:t/>
              </a:r>
              <a:endParaRPr b="0" i="0" sz="2100" u="none" cap="none" strike="noStrike">
                <a:solidFill>
                  <a:srgbClr val="000000"/>
                </a:solidFill>
                <a:latin typeface="Arial"/>
                <a:ea typeface="Arial"/>
                <a:cs typeface="Arial"/>
                <a:sym typeface="Arial"/>
              </a:endParaRPr>
            </a:p>
          </p:txBody>
        </p:sp>
        <p:pic>
          <p:nvPicPr>
            <p:cNvPr id="843" name="Google Shape;843;p52"/>
            <p:cNvPicPr preferRelativeResize="0"/>
            <p:nvPr/>
          </p:nvPicPr>
          <p:blipFill rotWithShape="1">
            <a:blip r:embed="rId3">
              <a:alphaModFix/>
            </a:blip>
            <a:srcRect b="0" l="0" r="0" t="0"/>
            <a:stretch/>
          </p:blipFill>
          <p:spPr>
            <a:xfrm>
              <a:off x="228600" y="6365677"/>
              <a:ext cx="680350" cy="471810"/>
            </a:xfrm>
            <a:prstGeom prst="rect">
              <a:avLst/>
            </a:prstGeom>
            <a:noFill/>
            <a:ln>
              <a:noFill/>
            </a:ln>
          </p:spPr>
        </p:pic>
        <p:pic>
          <p:nvPicPr>
            <p:cNvPr id="844" name="Google Shape;844;p52"/>
            <p:cNvPicPr preferRelativeResize="0"/>
            <p:nvPr/>
          </p:nvPicPr>
          <p:blipFill rotWithShape="1">
            <a:blip r:embed="rId4">
              <a:alphaModFix/>
            </a:blip>
            <a:srcRect b="0" l="0" r="0" t="0"/>
            <a:stretch/>
          </p:blipFill>
          <p:spPr>
            <a:xfrm>
              <a:off x="1121899" y="6399549"/>
              <a:ext cx="791071" cy="469593"/>
            </a:xfrm>
            <a:prstGeom prst="rect">
              <a:avLst/>
            </a:prstGeom>
            <a:noFill/>
            <a:ln>
              <a:noFill/>
            </a:ln>
          </p:spPr>
        </p:pic>
        <p:pic>
          <p:nvPicPr>
            <p:cNvPr id="845" name="Google Shape;845;p52"/>
            <p:cNvPicPr preferRelativeResize="0"/>
            <p:nvPr/>
          </p:nvPicPr>
          <p:blipFill rotWithShape="1">
            <a:blip r:embed="rId5">
              <a:alphaModFix/>
            </a:blip>
            <a:srcRect b="0" l="0" r="0" t="0"/>
            <a:stretch/>
          </p:blipFill>
          <p:spPr>
            <a:xfrm>
              <a:off x="2022020" y="6416974"/>
              <a:ext cx="1001218" cy="420511"/>
            </a:xfrm>
            <a:prstGeom prst="rect">
              <a:avLst/>
            </a:prstGeom>
            <a:noFill/>
            <a:ln>
              <a:noFill/>
            </a:ln>
          </p:spPr>
        </p:pic>
        <p:pic>
          <p:nvPicPr>
            <p:cNvPr id="846" name="Google Shape;846;p52"/>
            <p:cNvPicPr preferRelativeResize="0"/>
            <p:nvPr/>
          </p:nvPicPr>
          <p:blipFill rotWithShape="1">
            <a:blip r:embed="rId6">
              <a:alphaModFix/>
            </a:blip>
            <a:srcRect b="0" l="0" r="0" t="0"/>
            <a:stretch/>
          </p:blipFill>
          <p:spPr>
            <a:xfrm>
              <a:off x="3087399" y="6416974"/>
              <a:ext cx="677281" cy="408416"/>
            </a:xfrm>
            <a:prstGeom prst="rect">
              <a:avLst/>
            </a:prstGeom>
            <a:noFill/>
            <a:ln>
              <a:noFill/>
            </a:ln>
          </p:spPr>
        </p:pic>
        <p:pic>
          <p:nvPicPr>
            <p:cNvPr id="847" name="Google Shape;847;p52"/>
            <p:cNvPicPr preferRelativeResize="0"/>
            <p:nvPr/>
          </p:nvPicPr>
          <p:blipFill rotWithShape="1">
            <a:blip r:embed="rId7">
              <a:alphaModFix/>
            </a:blip>
            <a:srcRect b="0" l="0" r="7561" t="0"/>
            <a:stretch/>
          </p:blipFill>
          <p:spPr>
            <a:xfrm>
              <a:off x="4293354" y="6362372"/>
              <a:ext cx="8049523" cy="529716"/>
            </a:xfrm>
            <a:prstGeom prst="rect">
              <a:avLst/>
            </a:prstGeom>
            <a:noFill/>
            <a:ln>
              <a:noFill/>
            </a:ln>
          </p:spPr>
        </p:pic>
      </p:grpSp>
      <p:pic>
        <p:nvPicPr>
          <p:cNvPr id="848" name="Google Shape;848;p52"/>
          <p:cNvPicPr preferRelativeResize="0"/>
          <p:nvPr/>
        </p:nvPicPr>
        <p:blipFill rotWithShape="1">
          <a:blip r:embed="rId8">
            <a:alphaModFix/>
          </a:blip>
          <a:srcRect b="85191" l="0" r="84337" t="0"/>
          <a:stretch/>
        </p:blipFill>
        <p:spPr>
          <a:xfrm>
            <a:off x="0" y="0"/>
            <a:ext cx="2219701" cy="1477952"/>
          </a:xfrm>
          <a:prstGeom prst="rect">
            <a:avLst/>
          </a:prstGeom>
          <a:noFill/>
          <a:ln>
            <a:noFill/>
          </a:ln>
        </p:spPr>
      </p:pic>
      <p:pic>
        <p:nvPicPr>
          <p:cNvPr id="849" name="Google Shape;849;p52"/>
          <p:cNvPicPr preferRelativeResize="0"/>
          <p:nvPr/>
        </p:nvPicPr>
        <p:blipFill rotWithShape="1">
          <a:blip r:embed="rId8">
            <a:alphaModFix/>
          </a:blip>
          <a:srcRect b="85191" l="0" r="84337" t="0"/>
          <a:stretch/>
        </p:blipFill>
        <p:spPr>
          <a:xfrm>
            <a:off x="0" y="0"/>
            <a:ext cx="2219701" cy="1477952"/>
          </a:xfrm>
          <a:prstGeom prst="rect">
            <a:avLst/>
          </a:prstGeom>
          <a:noFill/>
          <a:ln>
            <a:noFill/>
          </a:ln>
        </p:spPr>
      </p:pic>
      <p:pic>
        <p:nvPicPr>
          <p:cNvPr id="850" name="Google Shape;850;p52"/>
          <p:cNvPicPr preferRelativeResize="0"/>
          <p:nvPr/>
        </p:nvPicPr>
        <p:blipFill rotWithShape="1">
          <a:blip r:embed="rId9">
            <a:alphaModFix/>
          </a:blip>
          <a:srcRect b="0" l="0" r="0" t="0"/>
          <a:stretch/>
        </p:blipFill>
        <p:spPr>
          <a:xfrm>
            <a:off x="627978" y="188775"/>
            <a:ext cx="1747575" cy="1517775"/>
          </a:xfrm>
          <a:prstGeom prst="rect">
            <a:avLst/>
          </a:prstGeom>
          <a:noFill/>
          <a:ln>
            <a:noFill/>
          </a:ln>
        </p:spPr>
      </p:pic>
      <p:sp>
        <p:nvSpPr>
          <p:cNvPr id="851" name="Google Shape;851;p52"/>
          <p:cNvSpPr txBox="1"/>
          <p:nvPr/>
        </p:nvSpPr>
        <p:spPr>
          <a:xfrm>
            <a:off x="2463972" y="-48000"/>
            <a:ext cx="15196200" cy="1754700"/>
          </a:xfrm>
          <a:prstGeom prst="rect">
            <a:avLst/>
          </a:prstGeom>
          <a:noFill/>
          <a:ln>
            <a:noFill/>
          </a:ln>
        </p:spPr>
        <p:txBody>
          <a:bodyPr anchorCtr="0" anchor="t" bIns="137150" lIns="137150" spcFirstLastPara="1" rIns="137150" wrap="square" tIns="137150">
            <a:spAutoFit/>
          </a:bodyPr>
          <a:lstStyle/>
          <a:p>
            <a:pPr indent="0" lvl="0" marL="0" marR="0" rtl="0" algn="ctr">
              <a:lnSpc>
                <a:spcPct val="100000"/>
              </a:lnSpc>
              <a:spcBef>
                <a:spcPts val="0"/>
              </a:spcBef>
              <a:spcAft>
                <a:spcPts val="0"/>
              </a:spcAft>
              <a:buClr>
                <a:srgbClr val="000000"/>
              </a:buClr>
              <a:buSzPts val="5000"/>
              <a:buFont typeface="Arial"/>
              <a:buNone/>
            </a:pPr>
            <a:r>
              <a:rPr b="1" i="0" lang="en-US" sz="4800" u="none" cap="none" strike="noStrike">
                <a:solidFill>
                  <a:srgbClr val="204795"/>
                </a:solidFill>
                <a:latin typeface="Libre Franklin Medium"/>
                <a:ea typeface="Libre Franklin Medium"/>
                <a:cs typeface="Libre Franklin Medium"/>
                <a:sym typeface="Libre Franklin Medium"/>
              </a:rPr>
              <a:t>Acción A: Plan de renaturalización urbana, fluvial y protección civil frente al riesgo de inundación</a:t>
            </a:r>
            <a:endParaRPr b="0" i="0" sz="1100" u="none" cap="none" strike="noStrike">
              <a:solidFill>
                <a:srgbClr val="000000"/>
              </a:solidFill>
              <a:latin typeface="Arial"/>
              <a:ea typeface="Arial"/>
              <a:cs typeface="Arial"/>
              <a:sym typeface="Arial"/>
            </a:endParaRPr>
          </a:p>
        </p:txBody>
      </p:sp>
      <p:sp>
        <p:nvSpPr>
          <p:cNvPr id="852" name="Google Shape;852;p52"/>
          <p:cNvSpPr txBox="1"/>
          <p:nvPr/>
        </p:nvSpPr>
        <p:spPr>
          <a:xfrm>
            <a:off x="2463975" y="1784888"/>
            <a:ext cx="15196200" cy="784800"/>
          </a:xfrm>
          <a:prstGeom prst="rect">
            <a:avLst/>
          </a:prstGeom>
          <a:solidFill>
            <a:srgbClr val="2F5496"/>
          </a:solidFill>
          <a:ln cap="flat" cmpd="sng" w="9525">
            <a:solidFill>
              <a:srgbClr val="2F5496"/>
            </a:solidFill>
            <a:prstDash val="solid"/>
            <a:round/>
            <a:headEnd len="sm" w="sm" type="none"/>
            <a:tailEnd len="sm" w="sm" type="none"/>
          </a:ln>
        </p:spPr>
        <p:txBody>
          <a:bodyPr anchorCtr="0" anchor="ctr" bIns="137150" lIns="137150" spcFirstLastPara="1" rIns="137150" wrap="square" tIns="137150">
            <a:noAutofit/>
          </a:bodyPr>
          <a:lstStyle/>
          <a:p>
            <a:pPr indent="0" lvl="0" marL="0" marR="0" rtl="0" algn="ctr">
              <a:lnSpc>
                <a:spcPct val="100000"/>
              </a:lnSpc>
              <a:spcBef>
                <a:spcPts val="0"/>
              </a:spcBef>
              <a:spcAft>
                <a:spcPts val="0"/>
              </a:spcAft>
              <a:buClr>
                <a:schemeClr val="dk1"/>
              </a:buClr>
              <a:buSzPts val="1700"/>
              <a:buFont typeface="Arial"/>
              <a:buNone/>
            </a:pPr>
            <a:r>
              <a:rPr b="1" i="0" lang="en-US" sz="3500" u="none" cap="none" strike="noStrike">
                <a:solidFill>
                  <a:schemeClr val="lt1"/>
                </a:solidFill>
                <a:latin typeface="Calibri"/>
                <a:ea typeface="Calibri"/>
                <a:cs typeface="Calibri"/>
                <a:sym typeface="Calibri"/>
              </a:rPr>
              <a:t>Diagnóstico y propuesta de creación de un sistema de infraestructura verde</a:t>
            </a:r>
            <a:endParaRPr b="1" i="0" sz="3500" u="none" cap="none" strike="noStrike">
              <a:solidFill>
                <a:schemeClr val="lt1"/>
              </a:solidFill>
              <a:latin typeface="Calibri"/>
              <a:ea typeface="Calibri"/>
              <a:cs typeface="Calibri"/>
              <a:sym typeface="Calibri"/>
            </a:endParaRPr>
          </a:p>
        </p:txBody>
      </p:sp>
      <p:sp>
        <p:nvSpPr>
          <p:cNvPr id="853" name="Google Shape;853;p52"/>
          <p:cNvSpPr txBox="1"/>
          <p:nvPr/>
        </p:nvSpPr>
        <p:spPr>
          <a:xfrm>
            <a:off x="2463975" y="2724225"/>
            <a:ext cx="8556600" cy="5033400"/>
          </a:xfrm>
          <a:prstGeom prst="rect">
            <a:avLst/>
          </a:prstGeom>
          <a:noFill/>
          <a:ln>
            <a:noFill/>
          </a:ln>
        </p:spPr>
        <p:txBody>
          <a:bodyPr anchorCtr="0" anchor="t" bIns="68550" lIns="137150" spcFirstLastPara="1" rIns="137150" wrap="square" tIns="68550">
            <a:spAutoFit/>
          </a:bodyPr>
          <a:lstStyle/>
          <a:p>
            <a:pPr indent="0" lvl="0" marL="0" marR="0" rtl="0" algn="l">
              <a:lnSpc>
                <a:spcPct val="100000"/>
              </a:lnSpc>
              <a:spcBef>
                <a:spcPts val="900"/>
              </a:spcBef>
              <a:spcAft>
                <a:spcPts val="0"/>
              </a:spcAft>
              <a:buNone/>
            </a:pPr>
            <a:r>
              <a:rPr b="1" i="0" lang="en-US" sz="3000" u="none" cap="none" strike="noStrike">
                <a:solidFill>
                  <a:schemeClr val="dk1"/>
                </a:solidFill>
                <a:latin typeface="Calibri"/>
                <a:ea typeface="Calibri"/>
                <a:cs typeface="Calibri"/>
                <a:sym typeface="Calibri"/>
              </a:rPr>
              <a:t>    </a:t>
            </a:r>
            <a:r>
              <a:rPr b="1" i="0" lang="en-US" sz="3300" u="none" cap="none" strike="noStrike">
                <a:solidFill>
                  <a:schemeClr val="dk1"/>
                </a:solidFill>
                <a:latin typeface="Calibri"/>
                <a:ea typeface="Calibri"/>
                <a:cs typeface="Calibri"/>
                <a:sym typeface="Calibri"/>
              </a:rPr>
              <a:t> </a:t>
            </a:r>
            <a:r>
              <a:rPr b="1" lang="en-US" sz="3300">
                <a:solidFill>
                  <a:schemeClr val="dk1"/>
                </a:solidFill>
                <a:latin typeface="Calibri"/>
                <a:ea typeface="Calibri"/>
                <a:cs typeface="Calibri"/>
                <a:sym typeface="Calibri"/>
              </a:rPr>
              <a:t> </a:t>
            </a:r>
            <a:r>
              <a:rPr b="1" i="0" lang="en-US" sz="3300" u="none" cap="none" strike="noStrike">
                <a:solidFill>
                  <a:srgbClr val="00B050"/>
                </a:solidFill>
                <a:latin typeface="Calibri"/>
                <a:ea typeface="Calibri"/>
                <a:cs typeface="Calibri"/>
                <a:sym typeface="Calibri"/>
              </a:rPr>
              <a:t>Proyectos piloto</a:t>
            </a:r>
            <a:r>
              <a:rPr i="0" lang="en-US" sz="3300" u="none" cap="none" strike="noStrike">
                <a:solidFill>
                  <a:srgbClr val="00B050"/>
                </a:solidFill>
                <a:latin typeface="Calibri"/>
                <a:ea typeface="Calibri"/>
                <a:cs typeface="Calibri"/>
                <a:sym typeface="Calibri"/>
              </a:rPr>
              <a:t> (</a:t>
            </a:r>
            <a:r>
              <a:rPr lang="en-US" sz="3300">
                <a:solidFill>
                  <a:srgbClr val="00B050"/>
                </a:solidFill>
                <a:latin typeface="Calibri"/>
                <a:ea typeface="Calibri"/>
                <a:cs typeface="Calibri"/>
                <a:sym typeface="Calibri"/>
              </a:rPr>
              <a:t>25 fichas</a:t>
            </a:r>
            <a:r>
              <a:rPr i="0" lang="en-US" sz="3300" u="none" cap="none" strike="noStrike">
                <a:solidFill>
                  <a:srgbClr val="00B050"/>
                </a:solidFill>
                <a:latin typeface="Calibri"/>
                <a:ea typeface="Calibri"/>
                <a:cs typeface="Calibri"/>
                <a:sym typeface="Calibri"/>
              </a:rPr>
              <a:t>)</a:t>
            </a:r>
            <a:endParaRPr i="0" sz="3300" u="none" cap="none" strike="noStrike">
              <a:solidFill>
                <a:srgbClr val="00B050"/>
              </a:solidFill>
              <a:latin typeface="Calibri"/>
              <a:ea typeface="Calibri"/>
              <a:cs typeface="Calibri"/>
              <a:sym typeface="Calibri"/>
            </a:endParaRPr>
          </a:p>
          <a:p>
            <a:pPr indent="0" lvl="0" marL="0" marR="0" rtl="0" algn="l">
              <a:lnSpc>
                <a:spcPct val="100000"/>
              </a:lnSpc>
              <a:spcBef>
                <a:spcPts val="900"/>
              </a:spcBef>
              <a:spcAft>
                <a:spcPts val="0"/>
              </a:spcAft>
              <a:buNone/>
            </a:pPr>
            <a:r>
              <a:rPr b="1" lang="en-US" sz="3000">
                <a:solidFill>
                  <a:srgbClr val="00B050"/>
                </a:solidFill>
                <a:latin typeface="Calibri"/>
                <a:ea typeface="Calibri"/>
                <a:cs typeface="Calibri"/>
                <a:sym typeface="Calibri"/>
              </a:rPr>
              <a:t>	     </a:t>
            </a:r>
            <a:endParaRPr b="1" sz="3000">
              <a:solidFill>
                <a:srgbClr val="00B050"/>
              </a:solidFill>
              <a:latin typeface="Calibri"/>
              <a:ea typeface="Calibri"/>
              <a:cs typeface="Calibri"/>
              <a:sym typeface="Calibri"/>
            </a:endParaRPr>
          </a:p>
          <a:p>
            <a:pPr indent="0" lvl="0" marL="0" marR="0" rtl="0" algn="l">
              <a:lnSpc>
                <a:spcPct val="100000"/>
              </a:lnSpc>
              <a:spcBef>
                <a:spcPts val="900"/>
              </a:spcBef>
              <a:spcAft>
                <a:spcPts val="0"/>
              </a:spcAft>
              <a:buNone/>
            </a:pPr>
            <a:r>
              <a:t/>
            </a:r>
            <a:endParaRPr sz="2700">
              <a:solidFill>
                <a:schemeClr val="dk1"/>
              </a:solidFill>
              <a:latin typeface="Calibri"/>
              <a:ea typeface="Calibri"/>
              <a:cs typeface="Calibri"/>
              <a:sym typeface="Calibri"/>
            </a:endParaRPr>
          </a:p>
          <a:p>
            <a:pPr indent="0" lvl="0" marL="0" marR="0" rtl="0" algn="l">
              <a:lnSpc>
                <a:spcPct val="100000"/>
              </a:lnSpc>
              <a:spcBef>
                <a:spcPts val="900"/>
              </a:spcBef>
              <a:spcAft>
                <a:spcPts val="0"/>
              </a:spcAft>
              <a:buNone/>
            </a:pPr>
            <a:r>
              <a:t/>
            </a:r>
            <a:endParaRPr sz="2700">
              <a:solidFill>
                <a:schemeClr val="dk1"/>
              </a:solidFill>
              <a:latin typeface="Calibri"/>
              <a:ea typeface="Calibri"/>
              <a:cs typeface="Calibri"/>
              <a:sym typeface="Calibri"/>
            </a:endParaRPr>
          </a:p>
          <a:p>
            <a:pPr indent="0" lvl="0" marL="0" marR="0" rtl="0" algn="l">
              <a:lnSpc>
                <a:spcPct val="100000"/>
              </a:lnSpc>
              <a:spcBef>
                <a:spcPts val="900"/>
              </a:spcBef>
              <a:spcAft>
                <a:spcPts val="0"/>
              </a:spcAft>
              <a:buNone/>
            </a:pPr>
            <a:r>
              <a:t/>
            </a:r>
            <a:endParaRPr sz="2700">
              <a:solidFill>
                <a:schemeClr val="dk1"/>
              </a:solidFill>
              <a:latin typeface="Calibri"/>
              <a:ea typeface="Calibri"/>
              <a:cs typeface="Calibri"/>
              <a:sym typeface="Calibri"/>
            </a:endParaRPr>
          </a:p>
          <a:p>
            <a:pPr indent="0" lvl="0" marL="0" marR="0" rtl="0" algn="l">
              <a:lnSpc>
                <a:spcPct val="100000"/>
              </a:lnSpc>
              <a:spcBef>
                <a:spcPts val="900"/>
              </a:spcBef>
              <a:spcAft>
                <a:spcPts val="0"/>
              </a:spcAft>
              <a:buNone/>
            </a:pPr>
            <a:r>
              <a:t/>
            </a:r>
            <a:endParaRPr sz="2700">
              <a:solidFill>
                <a:schemeClr val="dk1"/>
              </a:solidFill>
              <a:latin typeface="Calibri"/>
              <a:ea typeface="Calibri"/>
              <a:cs typeface="Calibri"/>
              <a:sym typeface="Calibri"/>
            </a:endParaRPr>
          </a:p>
          <a:p>
            <a:pPr indent="457200" lvl="0" marL="914400" marR="0" rtl="0" algn="l">
              <a:lnSpc>
                <a:spcPct val="100000"/>
              </a:lnSpc>
              <a:spcBef>
                <a:spcPts val="900"/>
              </a:spcBef>
              <a:spcAft>
                <a:spcPts val="0"/>
              </a:spcAft>
              <a:buNone/>
            </a:pPr>
            <a:r>
              <a:rPr b="1" lang="en-US" sz="3300">
                <a:solidFill>
                  <a:schemeClr val="dk1"/>
                </a:solidFill>
                <a:latin typeface="Calibri"/>
                <a:ea typeface="Calibri"/>
                <a:cs typeface="Calibri"/>
                <a:sym typeface="Calibri"/>
              </a:rPr>
              <a:t>Nodos territoriales</a:t>
            </a:r>
            <a:endParaRPr b="1" sz="3300">
              <a:solidFill>
                <a:schemeClr val="dk1"/>
              </a:solidFill>
              <a:latin typeface="Calibri"/>
              <a:ea typeface="Calibri"/>
              <a:cs typeface="Calibri"/>
              <a:sym typeface="Calibri"/>
            </a:endParaRPr>
          </a:p>
          <a:p>
            <a:pPr indent="0" lvl="0" marL="0" marR="0" rtl="0" algn="l">
              <a:lnSpc>
                <a:spcPct val="100000"/>
              </a:lnSpc>
              <a:spcBef>
                <a:spcPts val="900"/>
              </a:spcBef>
              <a:spcAft>
                <a:spcPts val="0"/>
              </a:spcAft>
              <a:buNone/>
            </a:pPr>
            <a:r>
              <a:rPr lang="en-US" sz="2700">
                <a:solidFill>
                  <a:schemeClr val="dk1"/>
                </a:solidFill>
                <a:latin typeface="Calibri"/>
                <a:ea typeface="Calibri"/>
                <a:cs typeface="Calibri"/>
                <a:sym typeface="Calibri"/>
              </a:rPr>
              <a:t>	     </a:t>
            </a:r>
            <a:endParaRPr sz="2700">
              <a:solidFill>
                <a:schemeClr val="dk1"/>
              </a:solidFill>
              <a:latin typeface="Calibri"/>
              <a:ea typeface="Calibri"/>
              <a:cs typeface="Calibri"/>
              <a:sym typeface="Calibri"/>
            </a:endParaRPr>
          </a:p>
          <a:p>
            <a:pPr indent="0" lvl="0" marL="0" marR="0" rtl="0" algn="l">
              <a:lnSpc>
                <a:spcPct val="100000"/>
              </a:lnSpc>
              <a:spcBef>
                <a:spcPts val="900"/>
              </a:spcBef>
              <a:spcAft>
                <a:spcPts val="0"/>
              </a:spcAft>
              <a:buNone/>
            </a:pPr>
            <a:r>
              <a:rPr b="0" i="0" lang="en-US" sz="2700" u="none" cap="none" strike="noStrike">
                <a:solidFill>
                  <a:srgbClr val="2F5496"/>
                </a:solidFill>
                <a:latin typeface="Arial"/>
                <a:ea typeface="Arial"/>
                <a:cs typeface="Arial"/>
                <a:sym typeface="Arial"/>
              </a:rPr>
              <a:t>	</a:t>
            </a:r>
            <a:endParaRPr sz="2100"/>
          </a:p>
        </p:txBody>
      </p:sp>
      <p:pic>
        <p:nvPicPr>
          <p:cNvPr id="854" name="Google Shape;854;p52"/>
          <p:cNvPicPr preferRelativeResize="0"/>
          <p:nvPr/>
        </p:nvPicPr>
        <p:blipFill>
          <a:blip r:embed="rId10">
            <a:alphaModFix/>
          </a:blip>
          <a:stretch>
            <a:fillRect/>
          </a:stretch>
        </p:blipFill>
        <p:spPr>
          <a:xfrm>
            <a:off x="8163903" y="2722088"/>
            <a:ext cx="4735651" cy="6669070"/>
          </a:xfrm>
          <a:prstGeom prst="rect">
            <a:avLst/>
          </a:prstGeom>
          <a:noFill/>
          <a:ln>
            <a:noFill/>
          </a:ln>
        </p:spPr>
      </p:pic>
      <p:pic>
        <p:nvPicPr>
          <p:cNvPr id="855" name="Google Shape;855;p52"/>
          <p:cNvPicPr preferRelativeResize="0"/>
          <p:nvPr/>
        </p:nvPicPr>
        <p:blipFill rotWithShape="1">
          <a:blip r:embed="rId11">
            <a:alphaModFix/>
          </a:blip>
          <a:srcRect b="0" l="0" r="0" t="0"/>
          <a:stretch/>
        </p:blipFill>
        <p:spPr>
          <a:xfrm>
            <a:off x="13040600" y="2704812"/>
            <a:ext cx="4735651" cy="6686338"/>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9" name="Shape 859"/>
        <p:cNvGrpSpPr/>
        <p:nvPr/>
      </p:nvGrpSpPr>
      <p:grpSpPr>
        <a:xfrm>
          <a:off x="0" y="0"/>
          <a:ext cx="0" cy="0"/>
          <a:chOff x="0" y="0"/>
          <a:chExt cx="0" cy="0"/>
        </a:xfrm>
      </p:grpSpPr>
      <p:grpSp>
        <p:nvGrpSpPr>
          <p:cNvPr id="860" name="Google Shape;860;p53"/>
          <p:cNvGrpSpPr/>
          <p:nvPr/>
        </p:nvGrpSpPr>
        <p:grpSpPr>
          <a:xfrm>
            <a:off x="0" y="9543558"/>
            <a:ext cx="18514316" cy="805317"/>
            <a:chOff x="0" y="6362372"/>
            <a:chExt cx="12342878" cy="536878"/>
          </a:xfrm>
        </p:grpSpPr>
        <p:sp>
          <p:nvSpPr>
            <p:cNvPr id="861" name="Google Shape;861;p53"/>
            <p:cNvSpPr/>
            <p:nvPr/>
          </p:nvSpPr>
          <p:spPr>
            <a:xfrm>
              <a:off x="0" y="6369450"/>
              <a:ext cx="4437900" cy="529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Clr>
                  <a:srgbClr val="000000"/>
                </a:buClr>
                <a:buSzPts val="2100"/>
                <a:buFont typeface="Arial"/>
                <a:buNone/>
              </a:pPr>
              <a:r>
                <a:t/>
              </a:r>
              <a:endParaRPr b="0" i="0" sz="2100" u="none" cap="none" strike="noStrike">
                <a:solidFill>
                  <a:srgbClr val="000000"/>
                </a:solidFill>
                <a:latin typeface="Arial"/>
                <a:ea typeface="Arial"/>
                <a:cs typeface="Arial"/>
                <a:sym typeface="Arial"/>
              </a:endParaRPr>
            </a:p>
          </p:txBody>
        </p:sp>
        <p:pic>
          <p:nvPicPr>
            <p:cNvPr id="862" name="Google Shape;862;p53"/>
            <p:cNvPicPr preferRelativeResize="0"/>
            <p:nvPr/>
          </p:nvPicPr>
          <p:blipFill rotWithShape="1">
            <a:blip r:embed="rId3">
              <a:alphaModFix/>
            </a:blip>
            <a:srcRect b="0" l="0" r="0" t="0"/>
            <a:stretch/>
          </p:blipFill>
          <p:spPr>
            <a:xfrm>
              <a:off x="228600" y="6365677"/>
              <a:ext cx="680350" cy="471810"/>
            </a:xfrm>
            <a:prstGeom prst="rect">
              <a:avLst/>
            </a:prstGeom>
            <a:noFill/>
            <a:ln>
              <a:noFill/>
            </a:ln>
          </p:spPr>
        </p:pic>
        <p:pic>
          <p:nvPicPr>
            <p:cNvPr id="863" name="Google Shape;863;p53"/>
            <p:cNvPicPr preferRelativeResize="0"/>
            <p:nvPr/>
          </p:nvPicPr>
          <p:blipFill rotWithShape="1">
            <a:blip r:embed="rId4">
              <a:alphaModFix/>
            </a:blip>
            <a:srcRect b="0" l="0" r="0" t="0"/>
            <a:stretch/>
          </p:blipFill>
          <p:spPr>
            <a:xfrm>
              <a:off x="1121899" y="6399549"/>
              <a:ext cx="791071" cy="469593"/>
            </a:xfrm>
            <a:prstGeom prst="rect">
              <a:avLst/>
            </a:prstGeom>
            <a:noFill/>
            <a:ln>
              <a:noFill/>
            </a:ln>
          </p:spPr>
        </p:pic>
        <p:pic>
          <p:nvPicPr>
            <p:cNvPr id="864" name="Google Shape;864;p53"/>
            <p:cNvPicPr preferRelativeResize="0"/>
            <p:nvPr/>
          </p:nvPicPr>
          <p:blipFill rotWithShape="1">
            <a:blip r:embed="rId5">
              <a:alphaModFix/>
            </a:blip>
            <a:srcRect b="0" l="0" r="0" t="0"/>
            <a:stretch/>
          </p:blipFill>
          <p:spPr>
            <a:xfrm>
              <a:off x="2022020" y="6416974"/>
              <a:ext cx="1001218" cy="420511"/>
            </a:xfrm>
            <a:prstGeom prst="rect">
              <a:avLst/>
            </a:prstGeom>
            <a:noFill/>
            <a:ln>
              <a:noFill/>
            </a:ln>
          </p:spPr>
        </p:pic>
        <p:pic>
          <p:nvPicPr>
            <p:cNvPr id="865" name="Google Shape;865;p53"/>
            <p:cNvPicPr preferRelativeResize="0"/>
            <p:nvPr/>
          </p:nvPicPr>
          <p:blipFill rotWithShape="1">
            <a:blip r:embed="rId6">
              <a:alphaModFix/>
            </a:blip>
            <a:srcRect b="0" l="0" r="0" t="0"/>
            <a:stretch/>
          </p:blipFill>
          <p:spPr>
            <a:xfrm>
              <a:off x="3087399" y="6416974"/>
              <a:ext cx="677281" cy="408416"/>
            </a:xfrm>
            <a:prstGeom prst="rect">
              <a:avLst/>
            </a:prstGeom>
            <a:noFill/>
            <a:ln>
              <a:noFill/>
            </a:ln>
          </p:spPr>
        </p:pic>
        <p:pic>
          <p:nvPicPr>
            <p:cNvPr id="866" name="Google Shape;866;p53"/>
            <p:cNvPicPr preferRelativeResize="0"/>
            <p:nvPr/>
          </p:nvPicPr>
          <p:blipFill rotWithShape="1">
            <a:blip r:embed="rId7">
              <a:alphaModFix/>
            </a:blip>
            <a:srcRect b="0" l="0" r="7561" t="0"/>
            <a:stretch/>
          </p:blipFill>
          <p:spPr>
            <a:xfrm>
              <a:off x="4293354" y="6362372"/>
              <a:ext cx="8049523" cy="529716"/>
            </a:xfrm>
            <a:prstGeom prst="rect">
              <a:avLst/>
            </a:prstGeom>
            <a:noFill/>
            <a:ln>
              <a:noFill/>
            </a:ln>
          </p:spPr>
        </p:pic>
      </p:grpSp>
      <p:pic>
        <p:nvPicPr>
          <p:cNvPr id="867" name="Google Shape;867;p53"/>
          <p:cNvPicPr preferRelativeResize="0"/>
          <p:nvPr/>
        </p:nvPicPr>
        <p:blipFill rotWithShape="1">
          <a:blip r:embed="rId8">
            <a:alphaModFix/>
          </a:blip>
          <a:srcRect b="85191" l="0" r="84337" t="0"/>
          <a:stretch/>
        </p:blipFill>
        <p:spPr>
          <a:xfrm>
            <a:off x="0" y="0"/>
            <a:ext cx="2219701" cy="1477952"/>
          </a:xfrm>
          <a:prstGeom prst="rect">
            <a:avLst/>
          </a:prstGeom>
          <a:noFill/>
          <a:ln>
            <a:noFill/>
          </a:ln>
        </p:spPr>
      </p:pic>
      <p:pic>
        <p:nvPicPr>
          <p:cNvPr id="868" name="Google Shape;868;p53"/>
          <p:cNvPicPr preferRelativeResize="0"/>
          <p:nvPr/>
        </p:nvPicPr>
        <p:blipFill rotWithShape="1">
          <a:blip r:embed="rId8">
            <a:alphaModFix/>
          </a:blip>
          <a:srcRect b="85191" l="0" r="84337" t="0"/>
          <a:stretch/>
        </p:blipFill>
        <p:spPr>
          <a:xfrm>
            <a:off x="0" y="0"/>
            <a:ext cx="2219701" cy="1477952"/>
          </a:xfrm>
          <a:prstGeom prst="rect">
            <a:avLst/>
          </a:prstGeom>
          <a:noFill/>
          <a:ln>
            <a:noFill/>
          </a:ln>
        </p:spPr>
      </p:pic>
      <p:pic>
        <p:nvPicPr>
          <p:cNvPr id="869" name="Google Shape;869;p53"/>
          <p:cNvPicPr preferRelativeResize="0"/>
          <p:nvPr/>
        </p:nvPicPr>
        <p:blipFill rotWithShape="1">
          <a:blip r:embed="rId9">
            <a:alphaModFix/>
          </a:blip>
          <a:srcRect b="0" l="0" r="0" t="0"/>
          <a:stretch/>
        </p:blipFill>
        <p:spPr>
          <a:xfrm>
            <a:off x="627978" y="188775"/>
            <a:ext cx="1747575" cy="1517775"/>
          </a:xfrm>
          <a:prstGeom prst="rect">
            <a:avLst/>
          </a:prstGeom>
          <a:noFill/>
          <a:ln>
            <a:noFill/>
          </a:ln>
        </p:spPr>
      </p:pic>
      <p:sp>
        <p:nvSpPr>
          <p:cNvPr id="870" name="Google Shape;870;p53"/>
          <p:cNvSpPr txBox="1"/>
          <p:nvPr/>
        </p:nvSpPr>
        <p:spPr>
          <a:xfrm>
            <a:off x="2463972" y="-48000"/>
            <a:ext cx="15196200" cy="1754700"/>
          </a:xfrm>
          <a:prstGeom prst="rect">
            <a:avLst/>
          </a:prstGeom>
          <a:noFill/>
          <a:ln>
            <a:noFill/>
          </a:ln>
        </p:spPr>
        <p:txBody>
          <a:bodyPr anchorCtr="0" anchor="t" bIns="137150" lIns="137150" spcFirstLastPara="1" rIns="137150" wrap="square" tIns="137150">
            <a:spAutoFit/>
          </a:bodyPr>
          <a:lstStyle/>
          <a:p>
            <a:pPr indent="0" lvl="0" marL="0" marR="0" rtl="0" algn="ctr">
              <a:lnSpc>
                <a:spcPct val="100000"/>
              </a:lnSpc>
              <a:spcBef>
                <a:spcPts val="0"/>
              </a:spcBef>
              <a:spcAft>
                <a:spcPts val="0"/>
              </a:spcAft>
              <a:buClr>
                <a:srgbClr val="000000"/>
              </a:buClr>
              <a:buSzPts val="5000"/>
              <a:buFont typeface="Arial"/>
              <a:buNone/>
            </a:pPr>
            <a:r>
              <a:rPr b="1" i="0" lang="en-US" sz="4800" u="none" cap="none" strike="noStrike">
                <a:solidFill>
                  <a:srgbClr val="204795"/>
                </a:solidFill>
                <a:latin typeface="Libre Franklin Medium"/>
                <a:ea typeface="Libre Franklin Medium"/>
                <a:cs typeface="Libre Franklin Medium"/>
                <a:sym typeface="Libre Franklin Medium"/>
              </a:rPr>
              <a:t>Acción A: Plan de renaturalización urbana, fluvial y protección civil frente al riesgo de inundación</a:t>
            </a:r>
            <a:endParaRPr b="0" i="0" sz="1100" u="none" cap="none" strike="noStrike">
              <a:solidFill>
                <a:srgbClr val="000000"/>
              </a:solidFill>
              <a:latin typeface="Arial"/>
              <a:ea typeface="Arial"/>
              <a:cs typeface="Arial"/>
              <a:sym typeface="Arial"/>
            </a:endParaRPr>
          </a:p>
        </p:txBody>
      </p:sp>
      <p:sp>
        <p:nvSpPr>
          <p:cNvPr id="871" name="Google Shape;871;p53"/>
          <p:cNvSpPr txBox="1"/>
          <p:nvPr/>
        </p:nvSpPr>
        <p:spPr>
          <a:xfrm>
            <a:off x="2463975" y="1784888"/>
            <a:ext cx="15196200" cy="784800"/>
          </a:xfrm>
          <a:prstGeom prst="rect">
            <a:avLst/>
          </a:prstGeom>
          <a:solidFill>
            <a:srgbClr val="2F5496"/>
          </a:solidFill>
          <a:ln cap="flat" cmpd="sng" w="9525">
            <a:solidFill>
              <a:srgbClr val="2F5496"/>
            </a:solidFill>
            <a:prstDash val="solid"/>
            <a:round/>
            <a:headEnd len="sm" w="sm" type="none"/>
            <a:tailEnd len="sm" w="sm" type="none"/>
          </a:ln>
        </p:spPr>
        <p:txBody>
          <a:bodyPr anchorCtr="0" anchor="ctr" bIns="137150" lIns="137150" spcFirstLastPara="1" rIns="137150" wrap="square" tIns="137150">
            <a:noAutofit/>
          </a:bodyPr>
          <a:lstStyle/>
          <a:p>
            <a:pPr indent="0" lvl="0" marL="0" marR="0" rtl="0" algn="ctr">
              <a:lnSpc>
                <a:spcPct val="100000"/>
              </a:lnSpc>
              <a:spcBef>
                <a:spcPts val="0"/>
              </a:spcBef>
              <a:spcAft>
                <a:spcPts val="0"/>
              </a:spcAft>
              <a:buClr>
                <a:schemeClr val="dk1"/>
              </a:buClr>
              <a:buSzPts val="1700"/>
              <a:buFont typeface="Arial"/>
              <a:buNone/>
            </a:pPr>
            <a:r>
              <a:rPr b="1" i="0" lang="en-US" sz="3500" u="none" cap="none" strike="noStrike">
                <a:solidFill>
                  <a:schemeClr val="lt1"/>
                </a:solidFill>
                <a:latin typeface="Calibri"/>
                <a:ea typeface="Calibri"/>
                <a:cs typeface="Calibri"/>
                <a:sym typeface="Calibri"/>
              </a:rPr>
              <a:t>Diagnóstico y propuesta de creación de un sistema de infraestructura verde</a:t>
            </a:r>
            <a:endParaRPr b="1" i="0" sz="3500" u="none" cap="none" strike="noStrike">
              <a:solidFill>
                <a:schemeClr val="lt1"/>
              </a:solidFill>
              <a:latin typeface="Calibri"/>
              <a:ea typeface="Calibri"/>
              <a:cs typeface="Calibri"/>
              <a:sym typeface="Calibri"/>
            </a:endParaRPr>
          </a:p>
        </p:txBody>
      </p:sp>
      <p:sp>
        <p:nvSpPr>
          <p:cNvPr id="872" name="Google Shape;872;p53"/>
          <p:cNvSpPr txBox="1"/>
          <p:nvPr/>
        </p:nvSpPr>
        <p:spPr>
          <a:xfrm>
            <a:off x="2463975" y="2724225"/>
            <a:ext cx="8556600" cy="5033400"/>
          </a:xfrm>
          <a:prstGeom prst="rect">
            <a:avLst/>
          </a:prstGeom>
          <a:noFill/>
          <a:ln>
            <a:noFill/>
          </a:ln>
        </p:spPr>
        <p:txBody>
          <a:bodyPr anchorCtr="0" anchor="t" bIns="68550" lIns="137150" spcFirstLastPara="1" rIns="137150" wrap="square" tIns="68550">
            <a:spAutoFit/>
          </a:bodyPr>
          <a:lstStyle/>
          <a:p>
            <a:pPr indent="0" lvl="0" marL="0" marR="0" rtl="0" algn="l">
              <a:lnSpc>
                <a:spcPct val="100000"/>
              </a:lnSpc>
              <a:spcBef>
                <a:spcPts val="900"/>
              </a:spcBef>
              <a:spcAft>
                <a:spcPts val="0"/>
              </a:spcAft>
              <a:buNone/>
            </a:pPr>
            <a:r>
              <a:rPr b="1" i="0" lang="en-US" sz="3000" u="none" cap="none" strike="noStrike">
                <a:solidFill>
                  <a:schemeClr val="dk1"/>
                </a:solidFill>
                <a:latin typeface="Calibri"/>
                <a:ea typeface="Calibri"/>
                <a:cs typeface="Calibri"/>
                <a:sym typeface="Calibri"/>
              </a:rPr>
              <a:t>    </a:t>
            </a:r>
            <a:r>
              <a:rPr b="1" i="0" lang="en-US" sz="3300" u="none" cap="none" strike="noStrike">
                <a:solidFill>
                  <a:schemeClr val="dk1"/>
                </a:solidFill>
                <a:latin typeface="Calibri"/>
                <a:ea typeface="Calibri"/>
                <a:cs typeface="Calibri"/>
                <a:sym typeface="Calibri"/>
              </a:rPr>
              <a:t> </a:t>
            </a:r>
            <a:r>
              <a:rPr b="1" lang="en-US" sz="3300">
                <a:solidFill>
                  <a:schemeClr val="dk1"/>
                </a:solidFill>
                <a:latin typeface="Calibri"/>
                <a:ea typeface="Calibri"/>
                <a:cs typeface="Calibri"/>
                <a:sym typeface="Calibri"/>
              </a:rPr>
              <a:t> </a:t>
            </a:r>
            <a:r>
              <a:rPr b="1" i="0" lang="en-US" sz="3300" u="none" cap="none" strike="noStrike">
                <a:solidFill>
                  <a:srgbClr val="00B050"/>
                </a:solidFill>
                <a:latin typeface="Calibri"/>
                <a:ea typeface="Calibri"/>
                <a:cs typeface="Calibri"/>
                <a:sym typeface="Calibri"/>
              </a:rPr>
              <a:t>Proyectos piloto</a:t>
            </a:r>
            <a:r>
              <a:rPr i="0" lang="en-US" sz="3300" u="none" cap="none" strike="noStrike">
                <a:solidFill>
                  <a:srgbClr val="00B050"/>
                </a:solidFill>
                <a:latin typeface="Calibri"/>
                <a:ea typeface="Calibri"/>
                <a:cs typeface="Calibri"/>
                <a:sym typeface="Calibri"/>
              </a:rPr>
              <a:t> (</a:t>
            </a:r>
            <a:r>
              <a:rPr lang="en-US" sz="3300">
                <a:solidFill>
                  <a:srgbClr val="00B050"/>
                </a:solidFill>
                <a:latin typeface="Calibri"/>
                <a:ea typeface="Calibri"/>
                <a:cs typeface="Calibri"/>
                <a:sym typeface="Calibri"/>
              </a:rPr>
              <a:t>25 fichas</a:t>
            </a:r>
            <a:r>
              <a:rPr i="0" lang="en-US" sz="3300" u="none" cap="none" strike="noStrike">
                <a:solidFill>
                  <a:srgbClr val="00B050"/>
                </a:solidFill>
                <a:latin typeface="Calibri"/>
                <a:ea typeface="Calibri"/>
                <a:cs typeface="Calibri"/>
                <a:sym typeface="Calibri"/>
              </a:rPr>
              <a:t>)</a:t>
            </a:r>
            <a:endParaRPr i="0" sz="3300" u="none" cap="none" strike="noStrike">
              <a:solidFill>
                <a:srgbClr val="00B050"/>
              </a:solidFill>
              <a:latin typeface="Calibri"/>
              <a:ea typeface="Calibri"/>
              <a:cs typeface="Calibri"/>
              <a:sym typeface="Calibri"/>
            </a:endParaRPr>
          </a:p>
          <a:p>
            <a:pPr indent="0" lvl="0" marL="0" marR="0" rtl="0" algn="l">
              <a:lnSpc>
                <a:spcPct val="100000"/>
              </a:lnSpc>
              <a:spcBef>
                <a:spcPts val="900"/>
              </a:spcBef>
              <a:spcAft>
                <a:spcPts val="0"/>
              </a:spcAft>
              <a:buNone/>
            </a:pPr>
            <a:r>
              <a:rPr b="1" lang="en-US" sz="3000">
                <a:solidFill>
                  <a:srgbClr val="00B050"/>
                </a:solidFill>
                <a:latin typeface="Calibri"/>
                <a:ea typeface="Calibri"/>
                <a:cs typeface="Calibri"/>
                <a:sym typeface="Calibri"/>
              </a:rPr>
              <a:t>	     </a:t>
            </a:r>
            <a:endParaRPr b="1" sz="3000">
              <a:solidFill>
                <a:srgbClr val="00B050"/>
              </a:solidFill>
              <a:latin typeface="Calibri"/>
              <a:ea typeface="Calibri"/>
              <a:cs typeface="Calibri"/>
              <a:sym typeface="Calibri"/>
            </a:endParaRPr>
          </a:p>
          <a:p>
            <a:pPr indent="0" lvl="0" marL="0" marR="0" rtl="0" algn="l">
              <a:lnSpc>
                <a:spcPct val="100000"/>
              </a:lnSpc>
              <a:spcBef>
                <a:spcPts val="900"/>
              </a:spcBef>
              <a:spcAft>
                <a:spcPts val="0"/>
              </a:spcAft>
              <a:buNone/>
            </a:pPr>
            <a:r>
              <a:t/>
            </a:r>
            <a:endParaRPr sz="2700">
              <a:solidFill>
                <a:schemeClr val="dk1"/>
              </a:solidFill>
              <a:latin typeface="Calibri"/>
              <a:ea typeface="Calibri"/>
              <a:cs typeface="Calibri"/>
              <a:sym typeface="Calibri"/>
            </a:endParaRPr>
          </a:p>
          <a:p>
            <a:pPr indent="0" lvl="0" marL="0" marR="0" rtl="0" algn="l">
              <a:lnSpc>
                <a:spcPct val="100000"/>
              </a:lnSpc>
              <a:spcBef>
                <a:spcPts val="900"/>
              </a:spcBef>
              <a:spcAft>
                <a:spcPts val="0"/>
              </a:spcAft>
              <a:buNone/>
            </a:pPr>
            <a:r>
              <a:t/>
            </a:r>
            <a:endParaRPr sz="2700">
              <a:solidFill>
                <a:schemeClr val="dk1"/>
              </a:solidFill>
              <a:latin typeface="Calibri"/>
              <a:ea typeface="Calibri"/>
              <a:cs typeface="Calibri"/>
              <a:sym typeface="Calibri"/>
            </a:endParaRPr>
          </a:p>
          <a:p>
            <a:pPr indent="0" lvl="0" marL="0" marR="0" rtl="0" algn="l">
              <a:lnSpc>
                <a:spcPct val="100000"/>
              </a:lnSpc>
              <a:spcBef>
                <a:spcPts val="900"/>
              </a:spcBef>
              <a:spcAft>
                <a:spcPts val="0"/>
              </a:spcAft>
              <a:buNone/>
            </a:pPr>
            <a:r>
              <a:t/>
            </a:r>
            <a:endParaRPr sz="2700">
              <a:solidFill>
                <a:schemeClr val="dk1"/>
              </a:solidFill>
              <a:latin typeface="Calibri"/>
              <a:ea typeface="Calibri"/>
              <a:cs typeface="Calibri"/>
              <a:sym typeface="Calibri"/>
            </a:endParaRPr>
          </a:p>
          <a:p>
            <a:pPr indent="0" lvl="0" marL="0" marR="0" rtl="0" algn="l">
              <a:lnSpc>
                <a:spcPct val="100000"/>
              </a:lnSpc>
              <a:spcBef>
                <a:spcPts val="900"/>
              </a:spcBef>
              <a:spcAft>
                <a:spcPts val="0"/>
              </a:spcAft>
              <a:buNone/>
            </a:pPr>
            <a:r>
              <a:t/>
            </a:r>
            <a:endParaRPr sz="2700">
              <a:solidFill>
                <a:schemeClr val="dk1"/>
              </a:solidFill>
              <a:latin typeface="Calibri"/>
              <a:ea typeface="Calibri"/>
              <a:cs typeface="Calibri"/>
              <a:sym typeface="Calibri"/>
            </a:endParaRPr>
          </a:p>
          <a:p>
            <a:pPr indent="457200" lvl="0" marL="914400" marR="0" rtl="0" algn="l">
              <a:lnSpc>
                <a:spcPct val="100000"/>
              </a:lnSpc>
              <a:spcBef>
                <a:spcPts val="900"/>
              </a:spcBef>
              <a:spcAft>
                <a:spcPts val="0"/>
              </a:spcAft>
              <a:buNone/>
            </a:pPr>
            <a:r>
              <a:rPr b="1" lang="en-US" sz="3300">
                <a:solidFill>
                  <a:schemeClr val="dk1"/>
                </a:solidFill>
                <a:latin typeface="Calibri"/>
                <a:ea typeface="Calibri"/>
                <a:cs typeface="Calibri"/>
                <a:sym typeface="Calibri"/>
              </a:rPr>
              <a:t>Nodos urbanos</a:t>
            </a:r>
            <a:endParaRPr b="1" sz="3300">
              <a:solidFill>
                <a:schemeClr val="dk1"/>
              </a:solidFill>
              <a:latin typeface="Calibri"/>
              <a:ea typeface="Calibri"/>
              <a:cs typeface="Calibri"/>
              <a:sym typeface="Calibri"/>
            </a:endParaRPr>
          </a:p>
          <a:p>
            <a:pPr indent="0" lvl="0" marL="0" marR="0" rtl="0" algn="l">
              <a:lnSpc>
                <a:spcPct val="100000"/>
              </a:lnSpc>
              <a:spcBef>
                <a:spcPts val="900"/>
              </a:spcBef>
              <a:spcAft>
                <a:spcPts val="0"/>
              </a:spcAft>
              <a:buNone/>
            </a:pPr>
            <a:r>
              <a:rPr lang="en-US" sz="2700">
                <a:solidFill>
                  <a:schemeClr val="dk1"/>
                </a:solidFill>
                <a:latin typeface="Calibri"/>
                <a:ea typeface="Calibri"/>
                <a:cs typeface="Calibri"/>
                <a:sym typeface="Calibri"/>
              </a:rPr>
              <a:t>	     </a:t>
            </a:r>
            <a:endParaRPr sz="2700">
              <a:solidFill>
                <a:schemeClr val="dk1"/>
              </a:solidFill>
              <a:latin typeface="Calibri"/>
              <a:ea typeface="Calibri"/>
              <a:cs typeface="Calibri"/>
              <a:sym typeface="Calibri"/>
            </a:endParaRPr>
          </a:p>
          <a:p>
            <a:pPr indent="0" lvl="0" marL="0" marR="0" rtl="0" algn="l">
              <a:lnSpc>
                <a:spcPct val="100000"/>
              </a:lnSpc>
              <a:spcBef>
                <a:spcPts val="900"/>
              </a:spcBef>
              <a:spcAft>
                <a:spcPts val="0"/>
              </a:spcAft>
              <a:buNone/>
            </a:pPr>
            <a:r>
              <a:rPr b="0" i="0" lang="en-US" sz="2700" u="none" cap="none" strike="noStrike">
                <a:solidFill>
                  <a:srgbClr val="2F5496"/>
                </a:solidFill>
                <a:latin typeface="Arial"/>
                <a:ea typeface="Arial"/>
                <a:cs typeface="Arial"/>
                <a:sym typeface="Arial"/>
              </a:rPr>
              <a:t>	</a:t>
            </a:r>
            <a:endParaRPr sz="2100"/>
          </a:p>
        </p:txBody>
      </p:sp>
      <p:pic>
        <p:nvPicPr>
          <p:cNvPr id="873" name="Google Shape;873;p53"/>
          <p:cNvPicPr preferRelativeResize="0"/>
          <p:nvPr/>
        </p:nvPicPr>
        <p:blipFill>
          <a:blip r:embed="rId10">
            <a:alphaModFix/>
          </a:blip>
          <a:stretch>
            <a:fillRect/>
          </a:stretch>
        </p:blipFill>
        <p:spPr>
          <a:xfrm>
            <a:off x="8399553" y="2722088"/>
            <a:ext cx="4718337" cy="6669070"/>
          </a:xfrm>
          <a:prstGeom prst="rect">
            <a:avLst/>
          </a:prstGeom>
          <a:noFill/>
          <a:ln>
            <a:noFill/>
          </a:ln>
        </p:spPr>
      </p:pic>
      <p:pic>
        <p:nvPicPr>
          <p:cNvPr id="874" name="Google Shape;874;p53"/>
          <p:cNvPicPr preferRelativeResize="0"/>
          <p:nvPr/>
        </p:nvPicPr>
        <p:blipFill>
          <a:blip r:embed="rId11">
            <a:alphaModFix/>
          </a:blip>
          <a:stretch>
            <a:fillRect/>
          </a:stretch>
        </p:blipFill>
        <p:spPr>
          <a:xfrm>
            <a:off x="13270289" y="2722088"/>
            <a:ext cx="4726979" cy="6669071"/>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8" name="Shape 878"/>
        <p:cNvGrpSpPr/>
        <p:nvPr/>
      </p:nvGrpSpPr>
      <p:grpSpPr>
        <a:xfrm>
          <a:off x="0" y="0"/>
          <a:ext cx="0" cy="0"/>
          <a:chOff x="0" y="0"/>
          <a:chExt cx="0" cy="0"/>
        </a:xfrm>
      </p:grpSpPr>
      <p:grpSp>
        <p:nvGrpSpPr>
          <p:cNvPr id="879" name="Google Shape;879;p54"/>
          <p:cNvGrpSpPr/>
          <p:nvPr/>
        </p:nvGrpSpPr>
        <p:grpSpPr>
          <a:xfrm>
            <a:off x="0" y="9543558"/>
            <a:ext cx="18514316" cy="805317"/>
            <a:chOff x="0" y="6362372"/>
            <a:chExt cx="12342878" cy="536878"/>
          </a:xfrm>
        </p:grpSpPr>
        <p:sp>
          <p:nvSpPr>
            <p:cNvPr id="880" name="Google Shape;880;p54"/>
            <p:cNvSpPr/>
            <p:nvPr/>
          </p:nvSpPr>
          <p:spPr>
            <a:xfrm>
              <a:off x="0" y="6369450"/>
              <a:ext cx="4437900" cy="529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Clr>
                  <a:srgbClr val="000000"/>
                </a:buClr>
                <a:buSzPts val="2100"/>
                <a:buFont typeface="Arial"/>
                <a:buNone/>
              </a:pPr>
              <a:r>
                <a:t/>
              </a:r>
              <a:endParaRPr b="0" i="0" sz="2100" u="none" cap="none" strike="noStrike">
                <a:solidFill>
                  <a:srgbClr val="000000"/>
                </a:solidFill>
                <a:latin typeface="Arial"/>
                <a:ea typeface="Arial"/>
                <a:cs typeface="Arial"/>
                <a:sym typeface="Arial"/>
              </a:endParaRPr>
            </a:p>
          </p:txBody>
        </p:sp>
        <p:pic>
          <p:nvPicPr>
            <p:cNvPr id="881" name="Google Shape;881;p54"/>
            <p:cNvPicPr preferRelativeResize="0"/>
            <p:nvPr/>
          </p:nvPicPr>
          <p:blipFill rotWithShape="1">
            <a:blip r:embed="rId3">
              <a:alphaModFix/>
            </a:blip>
            <a:srcRect b="0" l="0" r="0" t="0"/>
            <a:stretch/>
          </p:blipFill>
          <p:spPr>
            <a:xfrm>
              <a:off x="228600" y="6365677"/>
              <a:ext cx="680350" cy="471810"/>
            </a:xfrm>
            <a:prstGeom prst="rect">
              <a:avLst/>
            </a:prstGeom>
            <a:noFill/>
            <a:ln>
              <a:noFill/>
            </a:ln>
          </p:spPr>
        </p:pic>
        <p:pic>
          <p:nvPicPr>
            <p:cNvPr id="882" name="Google Shape;882;p54"/>
            <p:cNvPicPr preferRelativeResize="0"/>
            <p:nvPr/>
          </p:nvPicPr>
          <p:blipFill rotWithShape="1">
            <a:blip r:embed="rId4">
              <a:alphaModFix/>
            </a:blip>
            <a:srcRect b="0" l="0" r="0" t="0"/>
            <a:stretch/>
          </p:blipFill>
          <p:spPr>
            <a:xfrm>
              <a:off x="1121899" y="6399549"/>
              <a:ext cx="791071" cy="469593"/>
            </a:xfrm>
            <a:prstGeom prst="rect">
              <a:avLst/>
            </a:prstGeom>
            <a:noFill/>
            <a:ln>
              <a:noFill/>
            </a:ln>
          </p:spPr>
        </p:pic>
        <p:pic>
          <p:nvPicPr>
            <p:cNvPr id="883" name="Google Shape;883;p54"/>
            <p:cNvPicPr preferRelativeResize="0"/>
            <p:nvPr/>
          </p:nvPicPr>
          <p:blipFill rotWithShape="1">
            <a:blip r:embed="rId5">
              <a:alphaModFix/>
            </a:blip>
            <a:srcRect b="0" l="0" r="0" t="0"/>
            <a:stretch/>
          </p:blipFill>
          <p:spPr>
            <a:xfrm>
              <a:off x="2022020" y="6416974"/>
              <a:ext cx="1001218" cy="420511"/>
            </a:xfrm>
            <a:prstGeom prst="rect">
              <a:avLst/>
            </a:prstGeom>
            <a:noFill/>
            <a:ln>
              <a:noFill/>
            </a:ln>
          </p:spPr>
        </p:pic>
        <p:pic>
          <p:nvPicPr>
            <p:cNvPr id="884" name="Google Shape;884;p54"/>
            <p:cNvPicPr preferRelativeResize="0"/>
            <p:nvPr/>
          </p:nvPicPr>
          <p:blipFill rotWithShape="1">
            <a:blip r:embed="rId6">
              <a:alphaModFix/>
            </a:blip>
            <a:srcRect b="0" l="0" r="0" t="0"/>
            <a:stretch/>
          </p:blipFill>
          <p:spPr>
            <a:xfrm>
              <a:off x="3087399" y="6416974"/>
              <a:ext cx="677281" cy="408416"/>
            </a:xfrm>
            <a:prstGeom prst="rect">
              <a:avLst/>
            </a:prstGeom>
            <a:noFill/>
            <a:ln>
              <a:noFill/>
            </a:ln>
          </p:spPr>
        </p:pic>
        <p:pic>
          <p:nvPicPr>
            <p:cNvPr id="885" name="Google Shape;885;p54"/>
            <p:cNvPicPr preferRelativeResize="0"/>
            <p:nvPr/>
          </p:nvPicPr>
          <p:blipFill rotWithShape="1">
            <a:blip r:embed="rId7">
              <a:alphaModFix/>
            </a:blip>
            <a:srcRect b="0" l="0" r="7561" t="0"/>
            <a:stretch/>
          </p:blipFill>
          <p:spPr>
            <a:xfrm>
              <a:off x="4293354" y="6362372"/>
              <a:ext cx="8049523" cy="529716"/>
            </a:xfrm>
            <a:prstGeom prst="rect">
              <a:avLst/>
            </a:prstGeom>
            <a:noFill/>
            <a:ln>
              <a:noFill/>
            </a:ln>
          </p:spPr>
        </p:pic>
      </p:grpSp>
      <p:pic>
        <p:nvPicPr>
          <p:cNvPr id="886" name="Google Shape;886;p54"/>
          <p:cNvPicPr preferRelativeResize="0"/>
          <p:nvPr/>
        </p:nvPicPr>
        <p:blipFill rotWithShape="1">
          <a:blip r:embed="rId8">
            <a:alphaModFix/>
          </a:blip>
          <a:srcRect b="85191" l="0" r="84337" t="0"/>
          <a:stretch/>
        </p:blipFill>
        <p:spPr>
          <a:xfrm>
            <a:off x="0" y="0"/>
            <a:ext cx="2219701" cy="1477952"/>
          </a:xfrm>
          <a:prstGeom prst="rect">
            <a:avLst/>
          </a:prstGeom>
          <a:noFill/>
          <a:ln>
            <a:noFill/>
          </a:ln>
        </p:spPr>
      </p:pic>
      <p:pic>
        <p:nvPicPr>
          <p:cNvPr id="887" name="Google Shape;887;p54"/>
          <p:cNvPicPr preferRelativeResize="0"/>
          <p:nvPr/>
        </p:nvPicPr>
        <p:blipFill rotWithShape="1">
          <a:blip r:embed="rId8">
            <a:alphaModFix/>
          </a:blip>
          <a:srcRect b="85191" l="0" r="84337" t="0"/>
          <a:stretch/>
        </p:blipFill>
        <p:spPr>
          <a:xfrm>
            <a:off x="0" y="0"/>
            <a:ext cx="2219701" cy="1477952"/>
          </a:xfrm>
          <a:prstGeom prst="rect">
            <a:avLst/>
          </a:prstGeom>
          <a:noFill/>
          <a:ln>
            <a:noFill/>
          </a:ln>
        </p:spPr>
      </p:pic>
      <p:pic>
        <p:nvPicPr>
          <p:cNvPr id="888" name="Google Shape;888;p54"/>
          <p:cNvPicPr preferRelativeResize="0"/>
          <p:nvPr/>
        </p:nvPicPr>
        <p:blipFill rotWithShape="1">
          <a:blip r:embed="rId9">
            <a:alphaModFix/>
          </a:blip>
          <a:srcRect b="0" l="0" r="0" t="0"/>
          <a:stretch/>
        </p:blipFill>
        <p:spPr>
          <a:xfrm>
            <a:off x="627978" y="188775"/>
            <a:ext cx="1747575" cy="1517775"/>
          </a:xfrm>
          <a:prstGeom prst="rect">
            <a:avLst/>
          </a:prstGeom>
          <a:noFill/>
          <a:ln>
            <a:noFill/>
          </a:ln>
        </p:spPr>
      </p:pic>
      <p:sp>
        <p:nvSpPr>
          <p:cNvPr id="889" name="Google Shape;889;p54"/>
          <p:cNvSpPr txBox="1"/>
          <p:nvPr/>
        </p:nvSpPr>
        <p:spPr>
          <a:xfrm>
            <a:off x="2463972" y="-48000"/>
            <a:ext cx="15196200" cy="1754700"/>
          </a:xfrm>
          <a:prstGeom prst="rect">
            <a:avLst/>
          </a:prstGeom>
          <a:noFill/>
          <a:ln>
            <a:noFill/>
          </a:ln>
        </p:spPr>
        <p:txBody>
          <a:bodyPr anchorCtr="0" anchor="t" bIns="137150" lIns="137150" spcFirstLastPara="1" rIns="137150" wrap="square" tIns="137150">
            <a:spAutoFit/>
          </a:bodyPr>
          <a:lstStyle/>
          <a:p>
            <a:pPr indent="0" lvl="0" marL="0" marR="0" rtl="0" algn="ctr">
              <a:lnSpc>
                <a:spcPct val="100000"/>
              </a:lnSpc>
              <a:spcBef>
                <a:spcPts val="0"/>
              </a:spcBef>
              <a:spcAft>
                <a:spcPts val="0"/>
              </a:spcAft>
              <a:buClr>
                <a:srgbClr val="000000"/>
              </a:buClr>
              <a:buSzPts val="5000"/>
              <a:buFont typeface="Arial"/>
              <a:buNone/>
            </a:pPr>
            <a:r>
              <a:rPr b="1" i="0" lang="en-US" sz="4800" u="none" cap="none" strike="noStrike">
                <a:solidFill>
                  <a:srgbClr val="204795"/>
                </a:solidFill>
                <a:latin typeface="Libre Franklin Medium"/>
                <a:ea typeface="Libre Franklin Medium"/>
                <a:cs typeface="Libre Franklin Medium"/>
                <a:sym typeface="Libre Franklin Medium"/>
              </a:rPr>
              <a:t>Acción A: Plan de renaturalización urbana, fluvial y protección civil frente al riesgo de inundación</a:t>
            </a:r>
            <a:endParaRPr b="0" i="0" sz="1100" u="none" cap="none" strike="noStrike">
              <a:solidFill>
                <a:srgbClr val="000000"/>
              </a:solidFill>
              <a:latin typeface="Arial"/>
              <a:ea typeface="Arial"/>
              <a:cs typeface="Arial"/>
              <a:sym typeface="Arial"/>
            </a:endParaRPr>
          </a:p>
        </p:txBody>
      </p:sp>
      <p:sp>
        <p:nvSpPr>
          <p:cNvPr id="890" name="Google Shape;890;p54"/>
          <p:cNvSpPr txBox="1"/>
          <p:nvPr/>
        </p:nvSpPr>
        <p:spPr>
          <a:xfrm>
            <a:off x="2463975" y="1784888"/>
            <a:ext cx="15196200" cy="784800"/>
          </a:xfrm>
          <a:prstGeom prst="rect">
            <a:avLst/>
          </a:prstGeom>
          <a:solidFill>
            <a:srgbClr val="2F5496"/>
          </a:solidFill>
          <a:ln cap="flat" cmpd="sng" w="9525">
            <a:solidFill>
              <a:srgbClr val="2F5496"/>
            </a:solidFill>
            <a:prstDash val="solid"/>
            <a:round/>
            <a:headEnd len="sm" w="sm" type="none"/>
            <a:tailEnd len="sm" w="sm" type="none"/>
          </a:ln>
        </p:spPr>
        <p:txBody>
          <a:bodyPr anchorCtr="0" anchor="ctr" bIns="137150" lIns="137150" spcFirstLastPara="1" rIns="137150" wrap="square" tIns="137150">
            <a:noAutofit/>
          </a:bodyPr>
          <a:lstStyle/>
          <a:p>
            <a:pPr indent="0" lvl="0" marL="0" marR="0" rtl="0" algn="ctr">
              <a:lnSpc>
                <a:spcPct val="100000"/>
              </a:lnSpc>
              <a:spcBef>
                <a:spcPts val="0"/>
              </a:spcBef>
              <a:spcAft>
                <a:spcPts val="0"/>
              </a:spcAft>
              <a:buClr>
                <a:schemeClr val="dk1"/>
              </a:buClr>
              <a:buSzPts val="1700"/>
              <a:buFont typeface="Arial"/>
              <a:buNone/>
            </a:pPr>
            <a:r>
              <a:rPr b="1" i="0" lang="en-US" sz="3500" u="none" cap="none" strike="noStrike">
                <a:solidFill>
                  <a:schemeClr val="lt1"/>
                </a:solidFill>
                <a:latin typeface="Calibri"/>
                <a:ea typeface="Calibri"/>
                <a:cs typeface="Calibri"/>
                <a:sym typeface="Calibri"/>
              </a:rPr>
              <a:t>Diagnóstico y propuesta de creación de un sistema de infraestructura verde</a:t>
            </a:r>
            <a:endParaRPr b="1" i="0" sz="3500" u="none" cap="none" strike="noStrike">
              <a:solidFill>
                <a:schemeClr val="lt1"/>
              </a:solidFill>
              <a:latin typeface="Calibri"/>
              <a:ea typeface="Calibri"/>
              <a:cs typeface="Calibri"/>
              <a:sym typeface="Calibri"/>
            </a:endParaRPr>
          </a:p>
        </p:txBody>
      </p:sp>
      <p:sp>
        <p:nvSpPr>
          <p:cNvPr id="891" name="Google Shape;891;p54"/>
          <p:cNvSpPr txBox="1"/>
          <p:nvPr/>
        </p:nvSpPr>
        <p:spPr>
          <a:xfrm>
            <a:off x="2463975" y="2724225"/>
            <a:ext cx="5608500" cy="5033400"/>
          </a:xfrm>
          <a:prstGeom prst="rect">
            <a:avLst/>
          </a:prstGeom>
          <a:noFill/>
          <a:ln>
            <a:noFill/>
          </a:ln>
        </p:spPr>
        <p:txBody>
          <a:bodyPr anchorCtr="0" anchor="t" bIns="68550" lIns="137150" spcFirstLastPara="1" rIns="137150" wrap="square" tIns="68550">
            <a:spAutoFit/>
          </a:bodyPr>
          <a:lstStyle/>
          <a:p>
            <a:pPr indent="0" lvl="0" marL="0" marR="0" rtl="0" algn="l">
              <a:lnSpc>
                <a:spcPct val="100000"/>
              </a:lnSpc>
              <a:spcBef>
                <a:spcPts val="900"/>
              </a:spcBef>
              <a:spcAft>
                <a:spcPts val="0"/>
              </a:spcAft>
              <a:buNone/>
            </a:pPr>
            <a:r>
              <a:rPr b="1" i="0" lang="en-US" sz="3000" u="none" cap="none" strike="noStrike">
                <a:solidFill>
                  <a:schemeClr val="dk1"/>
                </a:solidFill>
                <a:latin typeface="Calibri"/>
                <a:ea typeface="Calibri"/>
                <a:cs typeface="Calibri"/>
                <a:sym typeface="Calibri"/>
              </a:rPr>
              <a:t>    </a:t>
            </a:r>
            <a:r>
              <a:rPr b="1" i="0" lang="en-US" sz="3300" u="none" cap="none" strike="noStrike">
                <a:solidFill>
                  <a:schemeClr val="dk1"/>
                </a:solidFill>
                <a:latin typeface="Calibri"/>
                <a:ea typeface="Calibri"/>
                <a:cs typeface="Calibri"/>
                <a:sym typeface="Calibri"/>
              </a:rPr>
              <a:t> </a:t>
            </a:r>
            <a:r>
              <a:rPr b="1" lang="en-US" sz="3300">
                <a:solidFill>
                  <a:schemeClr val="dk1"/>
                </a:solidFill>
                <a:latin typeface="Calibri"/>
                <a:ea typeface="Calibri"/>
                <a:cs typeface="Calibri"/>
                <a:sym typeface="Calibri"/>
              </a:rPr>
              <a:t> </a:t>
            </a:r>
            <a:r>
              <a:rPr b="1" i="0" lang="en-US" sz="3300" u="none" cap="none" strike="noStrike">
                <a:solidFill>
                  <a:srgbClr val="00B050"/>
                </a:solidFill>
                <a:latin typeface="Calibri"/>
                <a:ea typeface="Calibri"/>
                <a:cs typeface="Calibri"/>
                <a:sym typeface="Calibri"/>
              </a:rPr>
              <a:t>Proyectos piloto</a:t>
            </a:r>
            <a:r>
              <a:rPr i="0" lang="en-US" sz="3300" u="none" cap="none" strike="noStrike">
                <a:solidFill>
                  <a:srgbClr val="00B050"/>
                </a:solidFill>
                <a:latin typeface="Calibri"/>
                <a:ea typeface="Calibri"/>
                <a:cs typeface="Calibri"/>
                <a:sym typeface="Calibri"/>
              </a:rPr>
              <a:t> (</a:t>
            </a:r>
            <a:r>
              <a:rPr lang="en-US" sz="3300">
                <a:solidFill>
                  <a:srgbClr val="00B050"/>
                </a:solidFill>
                <a:latin typeface="Calibri"/>
                <a:ea typeface="Calibri"/>
                <a:cs typeface="Calibri"/>
                <a:sym typeface="Calibri"/>
              </a:rPr>
              <a:t>25 fichas</a:t>
            </a:r>
            <a:r>
              <a:rPr i="0" lang="en-US" sz="3300" u="none" cap="none" strike="noStrike">
                <a:solidFill>
                  <a:srgbClr val="00B050"/>
                </a:solidFill>
                <a:latin typeface="Calibri"/>
                <a:ea typeface="Calibri"/>
                <a:cs typeface="Calibri"/>
                <a:sym typeface="Calibri"/>
              </a:rPr>
              <a:t>)</a:t>
            </a:r>
            <a:endParaRPr i="0" sz="3300" u="none" cap="none" strike="noStrike">
              <a:solidFill>
                <a:srgbClr val="00B050"/>
              </a:solidFill>
              <a:latin typeface="Calibri"/>
              <a:ea typeface="Calibri"/>
              <a:cs typeface="Calibri"/>
              <a:sym typeface="Calibri"/>
            </a:endParaRPr>
          </a:p>
          <a:p>
            <a:pPr indent="0" lvl="0" marL="0" marR="0" rtl="0" algn="l">
              <a:lnSpc>
                <a:spcPct val="100000"/>
              </a:lnSpc>
              <a:spcBef>
                <a:spcPts val="900"/>
              </a:spcBef>
              <a:spcAft>
                <a:spcPts val="0"/>
              </a:spcAft>
              <a:buNone/>
            </a:pPr>
            <a:r>
              <a:rPr b="1" lang="en-US" sz="3000">
                <a:solidFill>
                  <a:srgbClr val="00B050"/>
                </a:solidFill>
                <a:latin typeface="Calibri"/>
                <a:ea typeface="Calibri"/>
                <a:cs typeface="Calibri"/>
                <a:sym typeface="Calibri"/>
              </a:rPr>
              <a:t>	     </a:t>
            </a:r>
            <a:endParaRPr b="1" sz="3000">
              <a:solidFill>
                <a:srgbClr val="00B050"/>
              </a:solidFill>
              <a:latin typeface="Calibri"/>
              <a:ea typeface="Calibri"/>
              <a:cs typeface="Calibri"/>
              <a:sym typeface="Calibri"/>
            </a:endParaRPr>
          </a:p>
          <a:p>
            <a:pPr indent="0" lvl="0" marL="0" marR="0" rtl="0" algn="l">
              <a:lnSpc>
                <a:spcPct val="100000"/>
              </a:lnSpc>
              <a:spcBef>
                <a:spcPts val="900"/>
              </a:spcBef>
              <a:spcAft>
                <a:spcPts val="0"/>
              </a:spcAft>
              <a:buNone/>
            </a:pPr>
            <a:r>
              <a:t/>
            </a:r>
            <a:endParaRPr sz="2700">
              <a:solidFill>
                <a:schemeClr val="dk1"/>
              </a:solidFill>
              <a:latin typeface="Calibri"/>
              <a:ea typeface="Calibri"/>
              <a:cs typeface="Calibri"/>
              <a:sym typeface="Calibri"/>
            </a:endParaRPr>
          </a:p>
          <a:p>
            <a:pPr indent="0" lvl="0" marL="0" marR="0" rtl="0" algn="l">
              <a:lnSpc>
                <a:spcPct val="100000"/>
              </a:lnSpc>
              <a:spcBef>
                <a:spcPts val="900"/>
              </a:spcBef>
              <a:spcAft>
                <a:spcPts val="0"/>
              </a:spcAft>
              <a:buNone/>
            </a:pPr>
            <a:r>
              <a:t/>
            </a:r>
            <a:endParaRPr sz="2700">
              <a:solidFill>
                <a:schemeClr val="dk1"/>
              </a:solidFill>
              <a:latin typeface="Calibri"/>
              <a:ea typeface="Calibri"/>
              <a:cs typeface="Calibri"/>
              <a:sym typeface="Calibri"/>
            </a:endParaRPr>
          </a:p>
          <a:p>
            <a:pPr indent="0" lvl="0" marL="0" marR="0" rtl="0" algn="l">
              <a:lnSpc>
                <a:spcPct val="100000"/>
              </a:lnSpc>
              <a:spcBef>
                <a:spcPts val="900"/>
              </a:spcBef>
              <a:spcAft>
                <a:spcPts val="0"/>
              </a:spcAft>
              <a:buNone/>
            </a:pPr>
            <a:r>
              <a:t/>
            </a:r>
            <a:endParaRPr sz="2700">
              <a:solidFill>
                <a:schemeClr val="dk1"/>
              </a:solidFill>
              <a:latin typeface="Calibri"/>
              <a:ea typeface="Calibri"/>
              <a:cs typeface="Calibri"/>
              <a:sym typeface="Calibri"/>
            </a:endParaRPr>
          </a:p>
          <a:p>
            <a:pPr indent="0" lvl="0" marL="0" marR="0" rtl="0" algn="l">
              <a:lnSpc>
                <a:spcPct val="100000"/>
              </a:lnSpc>
              <a:spcBef>
                <a:spcPts val="900"/>
              </a:spcBef>
              <a:spcAft>
                <a:spcPts val="0"/>
              </a:spcAft>
              <a:buNone/>
            </a:pPr>
            <a:r>
              <a:t/>
            </a:r>
            <a:endParaRPr sz="2700">
              <a:solidFill>
                <a:schemeClr val="dk1"/>
              </a:solidFill>
              <a:latin typeface="Calibri"/>
              <a:ea typeface="Calibri"/>
              <a:cs typeface="Calibri"/>
              <a:sym typeface="Calibri"/>
            </a:endParaRPr>
          </a:p>
          <a:p>
            <a:pPr indent="457200" lvl="0" marL="1371600" marR="0" rtl="0" algn="l">
              <a:lnSpc>
                <a:spcPct val="100000"/>
              </a:lnSpc>
              <a:spcBef>
                <a:spcPts val="900"/>
              </a:spcBef>
              <a:spcAft>
                <a:spcPts val="0"/>
              </a:spcAft>
              <a:buNone/>
            </a:pPr>
            <a:r>
              <a:rPr b="1" lang="en-US" sz="3300">
                <a:solidFill>
                  <a:schemeClr val="dk1"/>
                </a:solidFill>
                <a:latin typeface="Calibri"/>
                <a:ea typeface="Calibri"/>
                <a:cs typeface="Calibri"/>
                <a:sym typeface="Calibri"/>
              </a:rPr>
              <a:t>Apoyos/escalones</a:t>
            </a:r>
            <a:endParaRPr b="1" sz="3300">
              <a:solidFill>
                <a:schemeClr val="dk1"/>
              </a:solidFill>
              <a:latin typeface="Calibri"/>
              <a:ea typeface="Calibri"/>
              <a:cs typeface="Calibri"/>
              <a:sym typeface="Calibri"/>
            </a:endParaRPr>
          </a:p>
          <a:p>
            <a:pPr indent="0" lvl="0" marL="0" marR="0" rtl="0" algn="l">
              <a:lnSpc>
                <a:spcPct val="100000"/>
              </a:lnSpc>
              <a:spcBef>
                <a:spcPts val="900"/>
              </a:spcBef>
              <a:spcAft>
                <a:spcPts val="0"/>
              </a:spcAft>
              <a:buNone/>
            </a:pPr>
            <a:r>
              <a:rPr lang="en-US" sz="2700">
                <a:solidFill>
                  <a:schemeClr val="dk1"/>
                </a:solidFill>
                <a:latin typeface="Calibri"/>
                <a:ea typeface="Calibri"/>
                <a:cs typeface="Calibri"/>
                <a:sym typeface="Calibri"/>
              </a:rPr>
              <a:t>	   </a:t>
            </a:r>
            <a:endParaRPr sz="2700">
              <a:solidFill>
                <a:schemeClr val="dk1"/>
              </a:solidFill>
              <a:latin typeface="Calibri"/>
              <a:ea typeface="Calibri"/>
              <a:cs typeface="Calibri"/>
              <a:sym typeface="Calibri"/>
            </a:endParaRPr>
          </a:p>
          <a:p>
            <a:pPr indent="0" lvl="0" marL="0" marR="0" rtl="0" algn="l">
              <a:lnSpc>
                <a:spcPct val="100000"/>
              </a:lnSpc>
              <a:spcBef>
                <a:spcPts val="900"/>
              </a:spcBef>
              <a:spcAft>
                <a:spcPts val="0"/>
              </a:spcAft>
              <a:buNone/>
            </a:pPr>
            <a:r>
              <a:rPr b="0" i="0" lang="en-US" sz="2700" u="none" cap="none" strike="noStrike">
                <a:solidFill>
                  <a:srgbClr val="2F5496"/>
                </a:solidFill>
                <a:latin typeface="Arial"/>
                <a:ea typeface="Arial"/>
                <a:cs typeface="Arial"/>
                <a:sym typeface="Arial"/>
              </a:rPr>
              <a:t>	</a:t>
            </a:r>
            <a:endParaRPr sz="2100"/>
          </a:p>
        </p:txBody>
      </p:sp>
      <p:pic>
        <p:nvPicPr>
          <p:cNvPr id="892" name="Google Shape;892;p54"/>
          <p:cNvPicPr preferRelativeResize="0"/>
          <p:nvPr/>
        </p:nvPicPr>
        <p:blipFill>
          <a:blip r:embed="rId10">
            <a:alphaModFix/>
          </a:blip>
          <a:stretch>
            <a:fillRect/>
          </a:stretch>
        </p:blipFill>
        <p:spPr>
          <a:xfrm>
            <a:off x="8165390" y="2722088"/>
            <a:ext cx="4842231" cy="6669072"/>
          </a:xfrm>
          <a:prstGeom prst="rect">
            <a:avLst/>
          </a:prstGeom>
          <a:noFill/>
          <a:ln>
            <a:noFill/>
          </a:ln>
        </p:spPr>
      </p:pic>
      <p:pic>
        <p:nvPicPr>
          <p:cNvPr id="893" name="Google Shape;893;p54"/>
          <p:cNvPicPr preferRelativeResize="0"/>
          <p:nvPr/>
        </p:nvPicPr>
        <p:blipFill>
          <a:blip r:embed="rId11">
            <a:alphaModFix/>
          </a:blip>
          <a:stretch>
            <a:fillRect/>
          </a:stretch>
        </p:blipFill>
        <p:spPr>
          <a:xfrm>
            <a:off x="13100533" y="2722088"/>
            <a:ext cx="4822079" cy="6669068"/>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7" name="Shape 897"/>
        <p:cNvGrpSpPr/>
        <p:nvPr/>
      </p:nvGrpSpPr>
      <p:grpSpPr>
        <a:xfrm>
          <a:off x="0" y="0"/>
          <a:ext cx="0" cy="0"/>
          <a:chOff x="0" y="0"/>
          <a:chExt cx="0" cy="0"/>
        </a:xfrm>
      </p:grpSpPr>
      <p:grpSp>
        <p:nvGrpSpPr>
          <p:cNvPr id="898" name="Google Shape;898;p55"/>
          <p:cNvGrpSpPr/>
          <p:nvPr/>
        </p:nvGrpSpPr>
        <p:grpSpPr>
          <a:xfrm>
            <a:off x="0" y="9543558"/>
            <a:ext cx="18514316" cy="805317"/>
            <a:chOff x="0" y="6362372"/>
            <a:chExt cx="12342878" cy="536878"/>
          </a:xfrm>
        </p:grpSpPr>
        <p:sp>
          <p:nvSpPr>
            <p:cNvPr id="899" name="Google Shape;899;p55"/>
            <p:cNvSpPr/>
            <p:nvPr/>
          </p:nvSpPr>
          <p:spPr>
            <a:xfrm>
              <a:off x="0" y="6369450"/>
              <a:ext cx="4437900" cy="529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Clr>
                  <a:srgbClr val="000000"/>
                </a:buClr>
                <a:buSzPts val="2100"/>
                <a:buFont typeface="Arial"/>
                <a:buNone/>
              </a:pPr>
              <a:r>
                <a:t/>
              </a:r>
              <a:endParaRPr b="0" i="0" sz="2100" u="none" cap="none" strike="noStrike">
                <a:solidFill>
                  <a:srgbClr val="000000"/>
                </a:solidFill>
                <a:latin typeface="Arial"/>
                <a:ea typeface="Arial"/>
                <a:cs typeface="Arial"/>
                <a:sym typeface="Arial"/>
              </a:endParaRPr>
            </a:p>
          </p:txBody>
        </p:sp>
        <p:pic>
          <p:nvPicPr>
            <p:cNvPr id="900" name="Google Shape;900;p55"/>
            <p:cNvPicPr preferRelativeResize="0"/>
            <p:nvPr/>
          </p:nvPicPr>
          <p:blipFill rotWithShape="1">
            <a:blip r:embed="rId3">
              <a:alphaModFix/>
            </a:blip>
            <a:srcRect b="0" l="0" r="0" t="0"/>
            <a:stretch/>
          </p:blipFill>
          <p:spPr>
            <a:xfrm>
              <a:off x="228600" y="6365677"/>
              <a:ext cx="680350" cy="471810"/>
            </a:xfrm>
            <a:prstGeom prst="rect">
              <a:avLst/>
            </a:prstGeom>
            <a:noFill/>
            <a:ln>
              <a:noFill/>
            </a:ln>
          </p:spPr>
        </p:pic>
        <p:pic>
          <p:nvPicPr>
            <p:cNvPr id="901" name="Google Shape;901;p55"/>
            <p:cNvPicPr preferRelativeResize="0"/>
            <p:nvPr/>
          </p:nvPicPr>
          <p:blipFill rotWithShape="1">
            <a:blip r:embed="rId4">
              <a:alphaModFix/>
            </a:blip>
            <a:srcRect b="0" l="0" r="0" t="0"/>
            <a:stretch/>
          </p:blipFill>
          <p:spPr>
            <a:xfrm>
              <a:off x="1121899" y="6399549"/>
              <a:ext cx="791071" cy="469593"/>
            </a:xfrm>
            <a:prstGeom prst="rect">
              <a:avLst/>
            </a:prstGeom>
            <a:noFill/>
            <a:ln>
              <a:noFill/>
            </a:ln>
          </p:spPr>
        </p:pic>
        <p:pic>
          <p:nvPicPr>
            <p:cNvPr id="902" name="Google Shape;902;p55"/>
            <p:cNvPicPr preferRelativeResize="0"/>
            <p:nvPr/>
          </p:nvPicPr>
          <p:blipFill rotWithShape="1">
            <a:blip r:embed="rId5">
              <a:alphaModFix/>
            </a:blip>
            <a:srcRect b="0" l="0" r="0" t="0"/>
            <a:stretch/>
          </p:blipFill>
          <p:spPr>
            <a:xfrm>
              <a:off x="2022020" y="6416974"/>
              <a:ext cx="1001218" cy="420511"/>
            </a:xfrm>
            <a:prstGeom prst="rect">
              <a:avLst/>
            </a:prstGeom>
            <a:noFill/>
            <a:ln>
              <a:noFill/>
            </a:ln>
          </p:spPr>
        </p:pic>
        <p:pic>
          <p:nvPicPr>
            <p:cNvPr id="903" name="Google Shape;903;p55"/>
            <p:cNvPicPr preferRelativeResize="0"/>
            <p:nvPr/>
          </p:nvPicPr>
          <p:blipFill rotWithShape="1">
            <a:blip r:embed="rId6">
              <a:alphaModFix/>
            </a:blip>
            <a:srcRect b="0" l="0" r="0" t="0"/>
            <a:stretch/>
          </p:blipFill>
          <p:spPr>
            <a:xfrm>
              <a:off x="3087399" y="6416974"/>
              <a:ext cx="677281" cy="408416"/>
            </a:xfrm>
            <a:prstGeom prst="rect">
              <a:avLst/>
            </a:prstGeom>
            <a:noFill/>
            <a:ln>
              <a:noFill/>
            </a:ln>
          </p:spPr>
        </p:pic>
        <p:pic>
          <p:nvPicPr>
            <p:cNvPr id="904" name="Google Shape;904;p55"/>
            <p:cNvPicPr preferRelativeResize="0"/>
            <p:nvPr/>
          </p:nvPicPr>
          <p:blipFill rotWithShape="1">
            <a:blip r:embed="rId7">
              <a:alphaModFix/>
            </a:blip>
            <a:srcRect b="0" l="0" r="7561" t="0"/>
            <a:stretch/>
          </p:blipFill>
          <p:spPr>
            <a:xfrm>
              <a:off x="4293354" y="6362372"/>
              <a:ext cx="8049523" cy="529716"/>
            </a:xfrm>
            <a:prstGeom prst="rect">
              <a:avLst/>
            </a:prstGeom>
            <a:noFill/>
            <a:ln>
              <a:noFill/>
            </a:ln>
          </p:spPr>
        </p:pic>
      </p:grpSp>
      <p:pic>
        <p:nvPicPr>
          <p:cNvPr id="905" name="Google Shape;905;p55"/>
          <p:cNvPicPr preferRelativeResize="0"/>
          <p:nvPr/>
        </p:nvPicPr>
        <p:blipFill rotWithShape="1">
          <a:blip r:embed="rId8">
            <a:alphaModFix/>
          </a:blip>
          <a:srcRect b="85191" l="0" r="84337" t="0"/>
          <a:stretch/>
        </p:blipFill>
        <p:spPr>
          <a:xfrm>
            <a:off x="0" y="0"/>
            <a:ext cx="2219701" cy="1477952"/>
          </a:xfrm>
          <a:prstGeom prst="rect">
            <a:avLst/>
          </a:prstGeom>
          <a:noFill/>
          <a:ln>
            <a:noFill/>
          </a:ln>
        </p:spPr>
      </p:pic>
      <p:pic>
        <p:nvPicPr>
          <p:cNvPr id="906" name="Google Shape;906;p55"/>
          <p:cNvPicPr preferRelativeResize="0"/>
          <p:nvPr/>
        </p:nvPicPr>
        <p:blipFill rotWithShape="1">
          <a:blip r:embed="rId8">
            <a:alphaModFix/>
          </a:blip>
          <a:srcRect b="85191" l="0" r="84337" t="0"/>
          <a:stretch/>
        </p:blipFill>
        <p:spPr>
          <a:xfrm>
            <a:off x="0" y="0"/>
            <a:ext cx="2219701" cy="1477952"/>
          </a:xfrm>
          <a:prstGeom prst="rect">
            <a:avLst/>
          </a:prstGeom>
          <a:noFill/>
          <a:ln>
            <a:noFill/>
          </a:ln>
        </p:spPr>
      </p:pic>
      <p:pic>
        <p:nvPicPr>
          <p:cNvPr id="907" name="Google Shape;907;p55"/>
          <p:cNvPicPr preferRelativeResize="0"/>
          <p:nvPr/>
        </p:nvPicPr>
        <p:blipFill rotWithShape="1">
          <a:blip r:embed="rId9">
            <a:alphaModFix/>
          </a:blip>
          <a:srcRect b="0" l="0" r="0" t="0"/>
          <a:stretch/>
        </p:blipFill>
        <p:spPr>
          <a:xfrm>
            <a:off x="627978" y="188775"/>
            <a:ext cx="1747575" cy="1517775"/>
          </a:xfrm>
          <a:prstGeom prst="rect">
            <a:avLst/>
          </a:prstGeom>
          <a:noFill/>
          <a:ln>
            <a:noFill/>
          </a:ln>
        </p:spPr>
      </p:pic>
      <p:sp>
        <p:nvSpPr>
          <p:cNvPr id="908" name="Google Shape;908;p55"/>
          <p:cNvSpPr txBox="1"/>
          <p:nvPr/>
        </p:nvSpPr>
        <p:spPr>
          <a:xfrm>
            <a:off x="2463972" y="-48000"/>
            <a:ext cx="15196200" cy="1754700"/>
          </a:xfrm>
          <a:prstGeom prst="rect">
            <a:avLst/>
          </a:prstGeom>
          <a:noFill/>
          <a:ln>
            <a:noFill/>
          </a:ln>
        </p:spPr>
        <p:txBody>
          <a:bodyPr anchorCtr="0" anchor="t" bIns="137150" lIns="137150" spcFirstLastPara="1" rIns="137150" wrap="square" tIns="137150">
            <a:spAutoFit/>
          </a:bodyPr>
          <a:lstStyle/>
          <a:p>
            <a:pPr indent="0" lvl="0" marL="0" marR="0" rtl="0" algn="ctr">
              <a:lnSpc>
                <a:spcPct val="100000"/>
              </a:lnSpc>
              <a:spcBef>
                <a:spcPts val="0"/>
              </a:spcBef>
              <a:spcAft>
                <a:spcPts val="0"/>
              </a:spcAft>
              <a:buClr>
                <a:srgbClr val="000000"/>
              </a:buClr>
              <a:buSzPts val="5000"/>
              <a:buFont typeface="Arial"/>
              <a:buNone/>
            </a:pPr>
            <a:r>
              <a:rPr b="1" i="0" lang="en-US" sz="4800" u="none" cap="none" strike="noStrike">
                <a:solidFill>
                  <a:srgbClr val="204795"/>
                </a:solidFill>
                <a:latin typeface="Libre Franklin Medium"/>
                <a:ea typeface="Libre Franklin Medium"/>
                <a:cs typeface="Libre Franklin Medium"/>
                <a:sym typeface="Libre Franklin Medium"/>
              </a:rPr>
              <a:t>Acción A: Plan de renaturalización urbana, fluvial y protección civil frente al riesgo de inundación</a:t>
            </a:r>
            <a:endParaRPr b="0" i="0" sz="1100" u="none" cap="none" strike="noStrike">
              <a:solidFill>
                <a:srgbClr val="000000"/>
              </a:solidFill>
              <a:latin typeface="Arial"/>
              <a:ea typeface="Arial"/>
              <a:cs typeface="Arial"/>
              <a:sym typeface="Arial"/>
            </a:endParaRPr>
          </a:p>
        </p:txBody>
      </p:sp>
      <p:sp>
        <p:nvSpPr>
          <p:cNvPr id="909" name="Google Shape;909;p55"/>
          <p:cNvSpPr txBox="1"/>
          <p:nvPr/>
        </p:nvSpPr>
        <p:spPr>
          <a:xfrm>
            <a:off x="2463975" y="1784888"/>
            <a:ext cx="15196200" cy="784800"/>
          </a:xfrm>
          <a:prstGeom prst="rect">
            <a:avLst/>
          </a:prstGeom>
          <a:solidFill>
            <a:srgbClr val="2F5496"/>
          </a:solidFill>
          <a:ln cap="flat" cmpd="sng" w="9525">
            <a:solidFill>
              <a:srgbClr val="2F5496"/>
            </a:solidFill>
            <a:prstDash val="solid"/>
            <a:round/>
            <a:headEnd len="sm" w="sm" type="none"/>
            <a:tailEnd len="sm" w="sm" type="none"/>
          </a:ln>
        </p:spPr>
        <p:txBody>
          <a:bodyPr anchorCtr="0" anchor="ctr" bIns="137150" lIns="137150" spcFirstLastPara="1" rIns="137150" wrap="square" tIns="137150">
            <a:noAutofit/>
          </a:bodyPr>
          <a:lstStyle/>
          <a:p>
            <a:pPr indent="0" lvl="0" marL="0" marR="0" rtl="0" algn="ctr">
              <a:lnSpc>
                <a:spcPct val="100000"/>
              </a:lnSpc>
              <a:spcBef>
                <a:spcPts val="0"/>
              </a:spcBef>
              <a:spcAft>
                <a:spcPts val="0"/>
              </a:spcAft>
              <a:buClr>
                <a:schemeClr val="dk1"/>
              </a:buClr>
              <a:buSzPts val="1700"/>
              <a:buFont typeface="Arial"/>
              <a:buNone/>
            </a:pPr>
            <a:r>
              <a:rPr b="1" i="0" lang="en-US" sz="3500" u="none" cap="none" strike="noStrike">
                <a:solidFill>
                  <a:schemeClr val="lt1"/>
                </a:solidFill>
                <a:latin typeface="Calibri"/>
                <a:ea typeface="Calibri"/>
                <a:cs typeface="Calibri"/>
                <a:sym typeface="Calibri"/>
              </a:rPr>
              <a:t>Diagnóstico y propuesta de creación de un sistema de infraestructura verde</a:t>
            </a:r>
            <a:endParaRPr b="1" i="0" sz="3500" u="none" cap="none" strike="noStrike">
              <a:solidFill>
                <a:schemeClr val="lt1"/>
              </a:solidFill>
              <a:latin typeface="Calibri"/>
              <a:ea typeface="Calibri"/>
              <a:cs typeface="Calibri"/>
              <a:sym typeface="Calibri"/>
            </a:endParaRPr>
          </a:p>
        </p:txBody>
      </p:sp>
      <p:sp>
        <p:nvSpPr>
          <p:cNvPr id="910" name="Google Shape;910;p55"/>
          <p:cNvSpPr txBox="1"/>
          <p:nvPr/>
        </p:nvSpPr>
        <p:spPr>
          <a:xfrm>
            <a:off x="2463975" y="2724225"/>
            <a:ext cx="5734800" cy="4394400"/>
          </a:xfrm>
          <a:prstGeom prst="rect">
            <a:avLst/>
          </a:prstGeom>
          <a:noFill/>
          <a:ln>
            <a:noFill/>
          </a:ln>
        </p:spPr>
        <p:txBody>
          <a:bodyPr anchorCtr="0" anchor="t" bIns="68550" lIns="137150" spcFirstLastPara="1" rIns="137150" wrap="square" tIns="68550">
            <a:spAutoFit/>
          </a:bodyPr>
          <a:lstStyle/>
          <a:p>
            <a:pPr indent="0" lvl="0" marL="0" marR="0" rtl="0" algn="l">
              <a:lnSpc>
                <a:spcPct val="100000"/>
              </a:lnSpc>
              <a:spcBef>
                <a:spcPts val="900"/>
              </a:spcBef>
              <a:spcAft>
                <a:spcPts val="0"/>
              </a:spcAft>
              <a:buNone/>
            </a:pPr>
            <a:r>
              <a:rPr b="1" i="0" lang="en-US" sz="3000" u="none" cap="none" strike="noStrike">
                <a:solidFill>
                  <a:schemeClr val="dk1"/>
                </a:solidFill>
                <a:latin typeface="Calibri"/>
                <a:ea typeface="Calibri"/>
                <a:cs typeface="Calibri"/>
                <a:sym typeface="Calibri"/>
              </a:rPr>
              <a:t>    </a:t>
            </a:r>
            <a:r>
              <a:rPr b="1" i="0" lang="en-US" sz="3300" u="none" cap="none" strike="noStrike">
                <a:solidFill>
                  <a:schemeClr val="dk1"/>
                </a:solidFill>
                <a:latin typeface="Calibri"/>
                <a:ea typeface="Calibri"/>
                <a:cs typeface="Calibri"/>
                <a:sym typeface="Calibri"/>
              </a:rPr>
              <a:t> </a:t>
            </a:r>
            <a:r>
              <a:rPr b="1" lang="en-US" sz="3300">
                <a:solidFill>
                  <a:schemeClr val="dk1"/>
                </a:solidFill>
                <a:latin typeface="Calibri"/>
                <a:ea typeface="Calibri"/>
                <a:cs typeface="Calibri"/>
                <a:sym typeface="Calibri"/>
              </a:rPr>
              <a:t> </a:t>
            </a:r>
            <a:r>
              <a:rPr b="1" i="0" lang="en-US" sz="3300" u="none" cap="none" strike="noStrike">
                <a:solidFill>
                  <a:srgbClr val="00B050"/>
                </a:solidFill>
                <a:latin typeface="Calibri"/>
                <a:ea typeface="Calibri"/>
                <a:cs typeface="Calibri"/>
                <a:sym typeface="Calibri"/>
              </a:rPr>
              <a:t>Proyectos piloto</a:t>
            </a:r>
            <a:r>
              <a:rPr i="0" lang="en-US" sz="3300" u="none" cap="none" strike="noStrike">
                <a:solidFill>
                  <a:srgbClr val="00B050"/>
                </a:solidFill>
                <a:latin typeface="Calibri"/>
                <a:ea typeface="Calibri"/>
                <a:cs typeface="Calibri"/>
                <a:sym typeface="Calibri"/>
              </a:rPr>
              <a:t> (</a:t>
            </a:r>
            <a:r>
              <a:rPr lang="en-US" sz="3300">
                <a:solidFill>
                  <a:srgbClr val="00B050"/>
                </a:solidFill>
                <a:latin typeface="Calibri"/>
                <a:ea typeface="Calibri"/>
                <a:cs typeface="Calibri"/>
                <a:sym typeface="Calibri"/>
              </a:rPr>
              <a:t>25 fichas</a:t>
            </a:r>
            <a:r>
              <a:rPr i="0" lang="en-US" sz="3300" u="none" cap="none" strike="noStrike">
                <a:solidFill>
                  <a:srgbClr val="00B050"/>
                </a:solidFill>
                <a:latin typeface="Calibri"/>
                <a:ea typeface="Calibri"/>
                <a:cs typeface="Calibri"/>
                <a:sym typeface="Calibri"/>
              </a:rPr>
              <a:t>)</a:t>
            </a:r>
            <a:endParaRPr i="0" sz="3300" u="none" cap="none" strike="noStrike">
              <a:solidFill>
                <a:srgbClr val="00B050"/>
              </a:solidFill>
              <a:latin typeface="Calibri"/>
              <a:ea typeface="Calibri"/>
              <a:cs typeface="Calibri"/>
              <a:sym typeface="Calibri"/>
            </a:endParaRPr>
          </a:p>
          <a:p>
            <a:pPr indent="0" lvl="0" marL="0" marR="0" rtl="0" algn="l">
              <a:lnSpc>
                <a:spcPct val="100000"/>
              </a:lnSpc>
              <a:spcBef>
                <a:spcPts val="900"/>
              </a:spcBef>
              <a:spcAft>
                <a:spcPts val="0"/>
              </a:spcAft>
              <a:buNone/>
            </a:pPr>
            <a:r>
              <a:rPr b="1" lang="en-US" sz="3000">
                <a:solidFill>
                  <a:srgbClr val="00B050"/>
                </a:solidFill>
                <a:latin typeface="Calibri"/>
                <a:ea typeface="Calibri"/>
                <a:cs typeface="Calibri"/>
                <a:sym typeface="Calibri"/>
              </a:rPr>
              <a:t>	   </a:t>
            </a:r>
            <a:r>
              <a:rPr lang="en-US" sz="2700">
                <a:solidFill>
                  <a:schemeClr val="dk1"/>
                </a:solidFill>
                <a:latin typeface="Calibri"/>
                <a:ea typeface="Calibri"/>
                <a:cs typeface="Calibri"/>
                <a:sym typeface="Calibri"/>
              </a:rPr>
              <a:t>    </a:t>
            </a:r>
            <a:endParaRPr sz="2700">
              <a:solidFill>
                <a:schemeClr val="dk1"/>
              </a:solidFill>
              <a:latin typeface="Calibri"/>
              <a:ea typeface="Calibri"/>
              <a:cs typeface="Calibri"/>
              <a:sym typeface="Calibri"/>
            </a:endParaRPr>
          </a:p>
          <a:p>
            <a:pPr indent="0" lvl="0" marL="0" marR="0" rtl="0" algn="l">
              <a:lnSpc>
                <a:spcPct val="100000"/>
              </a:lnSpc>
              <a:spcBef>
                <a:spcPts val="900"/>
              </a:spcBef>
              <a:spcAft>
                <a:spcPts val="0"/>
              </a:spcAft>
              <a:buNone/>
            </a:pPr>
            <a:r>
              <a:t/>
            </a:r>
            <a:endParaRPr sz="2700">
              <a:solidFill>
                <a:schemeClr val="dk1"/>
              </a:solidFill>
              <a:latin typeface="Calibri"/>
              <a:ea typeface="Calibri"/>
              <a:cs typeface="Calibri"/>
              <a:sym typeface="Calibri"/>
            </a:endParaRPr>
          </a:p>
          <a:p>
            <a:pPr indent="0" lvl="0" marL="0" marR="0" rtl="0" algn="l">
              <a:lnSpc>
                <a:spcPct val="100000"/>
              </a:lnSpc>
              <a:spcBef>
                <a:spcPts val="900"/>
              </a:spcBef>
              <a:spcAft>
                <a:spcPts val="0"/>
              </a:spcAft>
              <a:buNone/>
            </a:pPr>
            <a:r>
              <a:t/>
            </a:r>
            <a:endParaRPr sz="2700">
              <a:solidFill>
                <a:schemeClr val="dk1"/>
              </a:solidFill>
              <a:latin typeface="Calibri"/>
              <a:ea typeface="Calibri"/>
              <a:cs typeface="Calibri"/>
              <a:sym typeface="Calibri"/>
            </a:endParaRPr>
          </a:p>
          <a:p>
            <a:pPr indent="0" lvl="0" marL="0" marR="0" rtl="0" algn="l">
              <a:lnSpc>
                <a:spcPct val="100000"/>
              </a:lnSpc>
              <a:spcBef>
                <a:spcPts val="900"/>
              </a:spcBef>
              <a:spcAft>
                <a:spcPts val="0"/>
              </a:spcAft>
              <a:buNone/>
            </a:pPr>
            <a:r>
              <a:t/>
            </a:r>
            <a:endParaRPr sz="2700">
              <a:solidFill>
                <a:schemeClr val="dk1"/>
              </a:solidFill>
              <a:latin typeface="Calibri"/>
              <a:ea typeface="Calibri"/>
              <a:cs typeface="Calibri"/>
              <a:sym typeface="Calibri"/>
            </a:endParaRPr>
          </a:p>
          <a:p>
            <a:pPr indent="457200" lvl="0" marL="1371600" marR="0" rtl="0" algn="l">
              <a:lnSpc>
                <a:spcPct val="100000"/>
              </a:lnSpc>
              <a:spcBef>
                <a:spcPts val="900"/>
              </a:spcBef>
              <a:spcAft>
                <a:spcPts val="0"/>
              </a:spcAft>
              <a:buNone/>
            </a:pPr>
            <a:r>
              <a:rPr b="1" lang="en-US" sz="3300">
                <a:solidFill>
                  <a:schemeClr val="dk1"/>
                </a:solidFill>
                <a:latin typeface="Calibri"/>
                <a:ea typeface="Calibri"/>
                <a:cs typeface="Calibri"/>
                <a:sym typeface="Calibri"/>
              </a:rPr>
              <a:t>Conectores</a:t>
            </a:r>
            <a:endParaRPr b="1" sz="3300">
              <a:solidFill>
                <a:schemeClr val="dk1"/>
              </a:solidFill>
              <a:latin typeface="Calibri"/>
              <a:ea typeface="Calibri"/>
              <a:cs typeface="Calibri"/>
              <a:sym typeface="Calibri"/>
            </a:endParaRPr>
          </a:p>
          <a:p>
            <a:pPr indent="457200" lvl="0" marL="1371600" marR="0" rtl="0" algn="l">
              <a:lnSpc>
                <a:spcPct val="100000"/>
              </a:lnSpc>
              <a:spcBef>
                <a:spcPts val="900"/>
              </a:spcBef>
              <a:spcAft>
                <a:spcPts val="0"/>
              </a:spcAft>
              <a:buNone/>
            </a:pPr>
            <a:r>
              <a:rPr b="1" lang="en-US" sz="2000">
                <a:solidFill>
                  <a:schemeClr val="dk1"/>
                </a:solidFill>
                <a:latin typeface="Calibri"/>
                <a:ea typeface="Calibri"/>
                <a:cs typeface="Calibri"/>
                <a:sym typeface="Calibri"/>
              </a:rPr>
              <a:t>Ej: Conector fluvial _ Río Sequillo</a:t>
            </a:r>
            <a:endParaRPr b="1" sz="2000">
              <a:solidFill>
                <a:schemeClr val="dk1"/>
              </a:solidFill>
              <a:latin typeface="Calibri"/>
              <a:ea typeface="Calibri"/>
              <a:cs typeface="Calibri"/>
              <a:sym typeface="Calibri"/>
            </a:endParaRPr>
          </a:p>
          <a:p>
            <a:pPr indent="0" lvl="0" marL="0" marR="0" rtl="0" algn="l">
              <a:lnSpc>
                <a:spcPct val="100000"/>
              </a:lnSpc>
              <a:spcBef>
                <a:spcPts val="900"/>
              </a:spcBef>
              <a:spcAft>
                <a:spcPts val="0"/>
              </a:spcAft>
              <a:buNone/>
            </a:pPr>
            <a:r>
              <a:rPr b="0" i="0" lang="en-US" sz="2700" u="none" cap="none" strike="noStrike">
                <a:solidFill>
                  <a:srgbClr val="2F5496"/>
                </a:solidFill>
                <a:latin typeface="Arial"/>
                <a:ea typeface="Arial"/>
                <a:cs typeface="Arial"/>
                <a:sym typeface="Arial"/>
              </a:rPr>
              <a:t>	</a:t>
            </a:r>
            <a:endParaRPr sz="2100"/>
          </a:p>
        </p:txBody>
      </p:sp>
      <p:pic>
        <p:nvPicPr>
          <p:cNvPr id="911" name="Google Shape;911;p55"/>
          <p:cNvPicPr preferRelativeResize="0"/>
          <p:nvPr/>
        </p:nvPicPr>
        <p:blipFill>
          <a:blip r:embed="rId10">
            <a:alphaModFix/>
          </a:blip>
          <a:stretch>
            <a:fillRect/>
          </a:stretch>
        </p:blipFill>
        <p:spPr>
          <a:xfrm>
            <a:off x="8198778" y="2722088"/>
            <a:ext cx="4748283" cy="6669071"/>
          </a:xfrm>
          <a:prstGeom prst="rect">
            <a:avLst/>
          </a:prstGeom>
          <a:noFill/>
          <a:ln>
            <a:noFill/>
          </a:ln>
        </p:spPr>
      </p:pic>
      <p:pic>
        <p:nvPicPr>
          <p:cNvPr id="912" name="Google Shape;912;p55"/>
          <p:cNvPicPr preferRelativeResize="0"/>
          <p:nvPr/>
        </p:nvPicPr>
        <p:blipFill>
          <a:blip r:embed="rId11">
            <a:alphaModFix/>
          </a:blip>
          <a:stretch>
            <a:fillRect/>
          </a:stretch>
        </p:blipFill>
        <p:spPr>
          <a:xfrm>
            <a:off x="13099461" y="2722088"/>
            <a:ext cx="4744841" cy="6669071"/>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6" name="Shape 916"/>
        <p:cNvGrpSpPr/>
        <p:nvPr/>
      </p:nvGrpSpPr>
      <p:grpSpPr>
        <a:xfrm>
          <a:off x="0" y="0"/>
          <a:ext cx="0" cy="0"/>
          <a:chOff x="0" y="0"/>
          <a:chExt cx="0" cy="0"/>
        </a:xfrm>
      </p:grpSpPr>
      <p:pic>
        <p:nvPicPr>
          <p:cNvPr descr="Un muelle sobre el agua&#10;&#10;Descripción generada automáticamente" id="917" name="Google Shape;917;p56"/>
          <p:cNvPicPr preferRelativeResize="0"/>
          <p:nvPr/>
        </p:nvPicPr>
        <p:blipFill rotWithShape="1">
          <a:blip r:embed="rId3">
            <a:alphaModFix amt="50000"/>
          </a:blip>
          <a:srcRect b="0" l="0" r="0" t="0"/>
          <a:stretch/>
        </p:blipFill>
        <p:spPr>
          <a:xfrm>
            <a:off x="0" y="-61426"/>
            <a:ext cx="18288000" cy="14630400"/>
          </a:xfrm>
          <a:prstGeom prst="rect">
            <a:avLst/>
          </a:prstGeom>
          <a:noFill/>
          <a:ln>
            <a:noFill/>
          </a:ln>
        </p:spPr>
      </p:pic>
      <p:sp>
        <p:nvSpPr>
          <p:cNvPr id="918" name="Google Shape;918;p56"/>
          <p:cNvSpPr txBox="1"/>
          <p:nvPr/>
        </p:nvSpPr>
        <p:spPr>
          <a:xfrm>
            <a:off x="4389255" y="2793711"/>
            <a:ext cx="1109400" cy="5910600"/>
          </a:xfrm>
          <a:prstGeom prst="rect">
            <a:avLst/>
          </a:prstGeom>
          <a:noFill/>
          <a:ln>
            <a:noFill/>
          </a:ln>
        </p:spPr>
        <p:txBody>
          <a:bodyPr anchorCtr="0" anchor="t" bIns="68550" lIns="137150" spcFirstLastPara="1" rIns="137150" wrap="square" tIns="68550">
            <a:spAutoFit/>
          </a:bodyPr>
          <a:lstStyle/>
          <a:p>
            <a:pPr indent="0" lvl="0" marL="0" marR="0" rtl="0" algn="l">
              <a:lnSpc>
                <a:spcPct val="100000"/>
              </a:lnSpc>
              <a:spcBef>
                <a:spcPts val="0"/>
              </a:spcBef>
              <a:spcAft>
                <a:spcPts val="0"/>
              </a:spcAft>
              <a:buClr>
                <a:srgbClr val="000000"/>
              </a:buClr>
              <a:buSzPts val="37500"/>
              <a:buFont typeface="Arial"/>
              <a:buNone/>
            </a:pPr>
            <a:r>
              <a:rPr b="0" i="0" lang="en-US" sz="37500" u="none" cap="none" strike="noStrike">
                <a:solidFill>
                  <a:srgbClr val="204795"/>
                </a:solidFill>
                <a:latin typeface="Calibri"/>
                <a:ea typeface="Calibri"/>
                <a:cs typeface="Calibri"/>
                <a:sym typeface="Calibri"/>
              </a:rPr>
              <a:t>5</a:t>
            </a:r>
            <a:endParaRPr b="0" i="0" sz="2100" u="none" cap="none" strike="noStrike">
              <a:solidFill>
                <a:srgbClr val="204795"/>
              </a:solidFill>
              <a:latin typeface="Arial"/>
              <a:ea typeface="Arial"/>
              <a:cs typeface="Arial"/>
              <a:sym typeface="Arial"/>
            </a:endParaRPr>
          </a:p>
        </p:txBody>
      </p:sp>
      <p:sp>
        <p:nvSpPr>
          <p:cNvPr id="919" name="Google Shape;919;p56"/>
          <p:cNvSpPr/>
          <p:nvPr/>
        </p:nvSpPr>
        <p:spPr>
          <a:xfrm>
            <a:off x="7474645" y="3429000"/>
            <a:ext cx="9737700" cy="2908500"/>
          </a:xfrm>
          <a:prstGeom prst="rect">
            <a:avLst/>
          </a:prstGeom>
          <a:noFill/>
          <a:ln>
            <a:noFill/>
          </a:ln>
        </p:spPr>
        <p:txBody>
          <a:bodyPr anchorCtr="0" anchor="t" bIns="68550" lIns="137150" spcFirstLastPara="1" rIns="137150" wrap="square" tIns="68550">
            <a:noAutofit/>
          </a:bodyPr>
          <a:lstStyle/>
          <a:p>
            <a:pPr indent="0" lvl="0" marL="0" marR="0" rtl="0" algn="l">
              <a:lnSpc>
                <a:spcPct val="100000"/>
              </a:lnSpc>
              <a:spcBef>
                <a:spcPts val="0"/>
              </a:spcBef>
              <a:spcAft>
                <a:spcPts val="0"/>
              </a:spcAft>
              <a:buClr>
                <a:srgbClr val="000000"/>
              </a:buClr>
              <a:buSzPts val="9000"/>
              <a:buFont typeface="Arial"/>
              <a:buNone/>
            </a:pPr>
            <a:br>
              <a:rPr b="1" i="0" lang="en-US" sz="6100" u="none" cap="none" strike="noStrike">
                <a:solidFill>
                  <a:srgbClr val="204795"/>
                </a:solidFill>
                <a:latin typeface="Libre Franklin Medium"/>
                <a:ea typeface="Libre Franklin Medium"/>
                <a:cs typeface="Libre Franklin Medium"/>
                <a:sym typeface="Libre Franklin Medium"/>
              </a:rPr>
            </a:br>
            <a:r>
              <a:rPr b="1" lang="en-US" sz="6100">
                <a:solidFill>
                  <a:srgbClr val="204795"/>
                </a:solidFill>
                <a:latin typeface="Calibri"/>
                <a:ea typeface="Calibri"/>
                <a:cs typeface="Calibri"/>
                <a:sym typeface="Calibri"/>
              </a:rPr>
              <a:t>Identificación de las medidas de adaptación al riesgo de inundaciones</a:t>
            </a:r>
            <a:endParaRPr b="1" i="0" sz="6100" u="none" cap="none" strike="noStrike">
              <a:solidFill>
                <a:srgbClr val="204795"/>
              </a:solidFill>
              <a:latin typeface="Calibri"/>
              <a:ea typeface="Calibri"/>
              <a:cs typeface="Calibri"/>
              <a:sym typeface="Calibri"/>
            </a:endParaRPr>
          </a:p>
        </p:txBody>
      </p:sp>
      <p:grpSp>
        <p:nvGrpSpPr>
          <p:cNvPr id="920" name="Google Shape;920;p56"/>
          <p:cNvGrpSpPr/>
          <p:nvPr/>
        </p:nvGrpSpPr>
        <p:grpSpPr>
          <a:xfrm>
            <a:off x="-113155" y="9481683"/>
            <a:ext cx="18514316" cy="805317"/>
            <a:chOff x="0" y="6362372"/>
            <a:chExt cx="12342878" cy="536878"/>
          </a:xfrm>
        </p:grpSpPr>
        <p:sp>
          <p:nvSpPr>
            <p:cNvPr id="921" name="Google Shape;921;p56"/>
            <p:cNvSpPr/>
            <p:nvPr/>
          </p:nvSpPr>
          <p:spPr>
            <a:xfrm>
              <a:off x="0" y="6369450"/>
              <a:ext cx="4437900" cy="529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Clr>
                  <a:srgbClr val="000000"/>
                </a:buClr>
                <a:buSzPts val="2100"/>
                <a:buFont typeface="Arial"/>
                <a:buNone/>
              </a:pPr>
              <a:r>
                <a:t/>
              </a:r>
              <a:endParaRPr b="0" i="0" sz="2100" u="none" cap="none" strike="noStrike">
                <a:solidFill>
                  <a:srgbClr val="000000"/>
                </a:solidFill>
                <a:latin typeface="Arial"/>
                <a:ea typeface="Arial"/>
                <a:cs typeface="Arial"/>
                <a:sym typeface="Arial"/>
              </a:endParaRPr>
            </a:p>
          </p:txBody>
        </p:sp>
        <p:pic>
          <p:nvPicPr>
            <p:cNvPr id="922" name="Google Shape;922;p56"/>
            <p:cNvPicPr preferRelativeResize="0"/>
            <p:nvPr/>
          </p:nvPicPr>
          <p:blipFill rotWithShape="1">
            <a:blip r:embed="rId4">
              <a:alphaModFix/>
            </a:blip>
            <a:srcRect b="0" l="0" r="0" t="0"/>
            <a:stretch/>
          </p:blipFill>
          <p:spPr>
            <a:xfrm>
              <a:off x="228600" y="6365677"/>
              <a:ext cx="680350" cy="471810"/>
            </a:xfrm>
            <a:prstGeom prst="rect">
              <a:avLst/>
            </a:prstGeom>
            <a:noFill/>
            <a:ln>
              <a:noFill/>
            </a:ln>
          </p:spPr>
        </p:pic>
        <p:pic>
          <p:nvPicPr>
            <p:cNvPr id="923" name="Google Shape;923;p56"/>
            <p:cNvPicPr preferRelativeResize="0"/>
            <p:nvPr/>
          </p:nvPicPr>
          <p:blipFill rotWithShape="1">
            <a:blip r:embed="rId5">
              <a:alphaModFix/>
            </a:blip>
            <a:srcRect b="0" l="0" r="0" t="0"/>
            <a:stretch/>
          </p:blipFill>
          <p:spPr>
            <a:xfrm>
              <a:off x="1121899" y="6399549"/>
              <a:ext cx="791071" cy="469593"/>
            </a:xfrm>
            <a:prstGeom prst="rect">
              <a:avLst/>
            </a:prstGeom>
            <a:noFill/>
            <a:ln>
              <a:noFill/>
            </a:ln>
          </p:spPr>
        </p:pic>
        <p:pic>
          <p:nvPicPr>
            <p:cNvPr id="924" name="Google Shape;924;p56"/>
            <p:cNvPicPr preferRelativeResize="0"/>
            <p:nvPr/>
          </p:nvPicPr>
          <p:blipFill rotWithShape="1">
            <a:blip r:embed="rId6">
              <a:alphaModFix/>
            </a:blip>
            <a:srcRect b="0" l="0" r="0" t="0"/>
            <a:stretch/>
          </p:blipFill>
          <p:spPr>
            <a:xfrm>
              <a:off x="2022020" y="6416974"/>
              <a:ext cx="1001218" cy="420511"/>
            </a:xfrm>
            <a:prstGeom prst="rect">
              <a:avLst/>
            </a:prstGeom>
            <a:noFill/>
            <a:ln>
              <a:noFill/>
            </a:ln>
          </p:spPr>
        </p:pic>
        <p:pic>
          <p:nvPicPr>
            <p:cNvPr id="925" name="Google Shape;925;p56"/>
            <p:cNvPicPr preferRelativeResize="0"/>
            <p:nvPr/>
          </p:nvPicPr>
          <p:blipFill rotWithShape="1">
            <a:blip r:embed="rId7">
              <a:alphaModFix/>
            </a:blip>
            <a:srcRect b="0" l="0" r="0" t="0"/>
            <a:stretch/>
          </p:blipFill>
          <p:spPr>
            <a:xfrm>
              <a:off x="3087399" y="6416974"/>
              <a:ext cx="677281" cy="408416"/>
            </a:xfrm>
            <a:prstGeom prst="rect">
              <a:avLst/>
            </a:prstGeom>
            <a:noFill/>
            <a:ln>
              <a:noFill/>
            </a:ln>
          </p:spPr>
        </p:pic>
        <p:pic>
          <p:nvPicPr>
            <p:cNvPr id="926" name="Google Shape;926;p56"/>
            <p:cNvPicPr preferRelativeResize="0"/>
            <p:nvPr/>
          </p:nvPicPr>
          <p:blipFill rotWithShape="1">
            <a:blip r:embed="rId8">
              <a:alphaModFix/>
            </a:blip>
            <a:srcRect b="0" l="0" r="7561" t="0"/>
            <a:stretch/>
          </p:blipFill>
          <p:spPr>
            <a:xfrm>
              <a:off x="4293354" y="6362372"/>
              <a:ext cx="8049523" cy="529716"/>
            </a:xfrm>
            <a:prstGeom prst="rect">
              <a:avLst/>
            </a:prstGeom>
            <a:noFill/>
            <a:ln>
              <a:noFill/>
            </a:ln>
          </p:spPr>
        </p:pic>
      </p:grpSp>
      <p:pic>
        <p:nvPicPr>
          <p:cNvPr id="927" name="Google Shape;927;p56"/>
          <p:cNvPicPr preferRelativeResize="0"/>
          <p:nvPr/>
        </p:nvPicPr>
        <p:blipFill rotWithShape="1">
          <a:blip r:embed="rId9">
            <a:alphaModFix/>
          </a:blip>
          <a:srcRect b="0" l="0" r="0" t="0"/>
          <a:stretch/>
        </p:blipFill>
        <p:spPr>
          <a:xfrm>
            <a:off x="3" y="-61425"/>
            <a:ext cx="1747575" cy="1517775"/>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1" name="Shape 931"/>
        <p:cNvGrpSpPr/>
        <p:nvPr/>
      </p:nvGrpSpPr>
      <p:grpSpPr>
        <a:xfrm>
          <a:off x="0" y="0"/>
          <a:ext cx="0" cy="0"/>
          <a:chOff x="0" y="0"/>
          <a:chExt cx="0" cy="0"/>
        </a:xfrm>
      </p:grpSpPr>
      <p:pic>
        <p:nvPicPr>
          <p:cNvPr id="932" name="Google Shape;932;p57"/>
          <p:cNvPicPr preferRelativeResize="0"/>
          <p:nvPr/>
        </p:nvPicPr>
        <p:blipFill rotWithShape="1">
          <a:blip r:embed="rId3">
            <a:alphaModFix/>
          </a:blip>
          <a:srcRect b="0" l="0" r="0" t="0"/>
          <a:stretch/>
        </p:blipFill>
        <p:spPr>
          <a:xfrm>
            <a:off x="12255471" y="5459934"/>
            <a:ext cx="2298120" cy="1593701"/>
          </a:xfrm>
          <a:prstGeom prst="rect">
            <a:avLst/>
          </a:prstGeom>
          <a:noFill/>
          <a:ln>
            <a:noFill/>
          </a:ln>
        </p:spPr>
      </p:pic>
      <p:pic>
        <p:nvPicPr>
          <p:cNvPr id="933" name="Google Shape;933;p57"/>
          <p:cNvPicPr preferRelativeResize="0"/>
          <p:nvPr/>
        </p:nvPicPr>
        <p:blipFill rotWithShape="1">
          <a:blip r:embed="rId4">
            <a:alphaModFix/>
          </a:blip>
          <a:srcRect b="26062" l="6078" r="7636" t="22030"/>
          <a:stretch/>
        </p:blipFill>
        <p:spPr>
          <a:xfrm>
            <a:off x="3734409" y="5638603"/>
            <a:ext cx="2248397" cy="1352607"/>
          </a:xfrm>
          <a:prstGeom prst="rect">
            <a:avLst/>
          </a:prstGeom>
          <a:noFill/>
          <a:ln>
            <a:noFill/>
          </a:ln>
        </p:spPr>
      </p:pic>
      <p:pic>
        <p:nvPicPr>
          <p:cNvPr id="934" name="Google Shape;934;p57"/>
          <p:cNvPicPr preferRelativeResize="0"/>
          <p:nvPr/>
        </p:nvPicPr>
        <p:blipFill rotWithShape="1">
          <a:blip r:embed="rId5">
            <a:alphaModFix/>
          </a:blip>
          <a:srcRect b="8459" l="16080" r="14499" t="0"/>
          <a:stretch/>
        </p:blipFill>
        <p:spPr>
          <a:xfrm>
            <a:off x="9613119" y="5576178"/>
            <a:ext cx="2205822" cy="1477457"/>
          </a:xfrm>
          <a:prstGeom prst="rect">
            <a:avLst/>
          </a:prstGeom>
          <a:noFill/>
          <a:ln>
            <a:noFill/>
          </a:ln>
        </p:spPr>
      </p:pic>
      <p:pic>
        <p:nvPicPr>
          <p:cNvPr id="935" name="Google Shape;935;p57"/>
          <p:cNvPicPr preferRelativeResize="0"/>
          <p:nvPr/>
        </p:nvPicPr>
        <p:blipFill rotWithShape="1">
          <a:blip r:embed="rId6">
            <a:alphaModFix/>
          </a:blip>
          <a:srcRect b="4803" l="0" r="0" t="4936"/>
          <a:stretch/>
        </p:blipFill>
        <p:spPr>
          <a:xfrm>
            <a:off x="6420344" y="5946357"/>
            <a:ext cx="2756244" cy="1044853"/>
          </a:xfrm>
          <a:prstGeom prst="rect">
            <a:avLst/>
          </a:prstGeom>
          <a:noFill/>
          <a:ln>
            <a:noFill/>
          </a:ln>
        </p:spPr>
      </p:pic>
      <p:pic>
        <p:nvPicPr>
          <p:cNvPr id="936" name="Google Shape;936;p57"/>
          <p:cNvPicPr preferRelativeResize="0"/>
          <p:nvPr/>
        </p:nvPicPr>
        <p:blipFill rotWithShape="1">
          <a:blip r:embed="rId7">
            <a:alphaModFix/>
          </a:blip>
          <a:srcRect b="0" l="0" r="0" t="0"/>
          <a:stretch/>
        </p:blipFill>
        <p:spPr>
          <a:xfrm>
            <a:off x="7542532" y="1942085"/>
            <a:ext cx="3268112" cy="2210061"/>
          </a:xfrm>
          <a:prstGeom prst="rect">
            <a:avLst/>
          </a:prstGeom>
          <a:noFill/>
          <a:ln>
            <a:noFill/>
          </a:ln>
        </p:spPr>
      </p:pic>
      <p:pic>
        <p:nvPicPr>
          <p:cNvPr id="937" name="Google Shape;937;p57"/>
          <p:cNvPicPr preferRelativeResize="0"/>
          <p:nvPr/>
        </p:nvPicPr>
        <p:blipFill rotWithShape="1">
          <a:blip r:embed="rId8">
            <a:alphaModFix/>
          </a:blip>
          <a:srcRect b="25654" l="11417" r="7818" t="28844"/>
          <a:stretch/>
        </p:blipFill>
        <p:spPr>
          <a:xfrm>
            <a:off x="5157815" y="7984300"/>
            <a:ext cx="2604334" cy="1044850"/>
          </a:xfrm>
          <a:prstGeom prst="rect">
            <a:avLst/>
          </a:prstGeom>
          <a:noFill/>
          <a:ln>
            <a:noFill/>
          </a:ln>
        </p:spPr>
      </p:pic>
      <p:sp>
        <p:nvSpPr>
          <p:cNvPr id="938" name="Google Shape;938;p57"/>
          <p:cNvSpPr txBox="1"/>
          <p:nvPr/>
        </p:nvSpPr>
        <p:spPr>
          <a:xfrm>
            <a:off x="5913693" y="4612289"/>
            <a:ext cx="6460615" cy="755649"/>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4999"/>
              <a:buFont typeface="Arial"/>
              <a:buNone/>
            </a:pPr>
            <a:r>
              <a:rPr b="0" i="0" lang="en-US" sz="4999" u="none" cap="none" strike="noStrike">
                <a:solidFill>
                  <a:srgbClr val="000000"/>
                </a:solidFill>
                <a:latin typeface="Arial"/>
                <a:ea typeface="Arial"/>
                <a:cs typeface="Arial"/>
                <a:sym typeface="Arial"/>
              </a:rPr>
              <a:t>Equipo </a:t>
            </a:r>
            <a:endParaRPr b="0" i="0" sz="1400" u="none" cap="none" strike="noStrike">
              <a:solidFill>
                <a:srgbClr val="000000"/>
              </a:solidFill>
              <a:latin typeface="Arial"/>
              <a:ea typeface="Arial"/>
              <a:cs typeface="Arial"/>
              <a:sym typeface="Arial"/>
            </a:endParaRPr>
          </a:p>
        </p:txBody>
      </p:sp>
      <p:sp>
        <p:nvSpPr>
          <p:cNvPr id="939" name="Google Shape;939;p57"/>
          <p:cNvSpPr txBox="1"/>
          <p:nvPr/>
        </p:nvSpPr>
        <p:spPr>
          <a:xfrm>
            <a:off x="5913693" y="966957"/>
            <a:ext cx="6460615" cy="755649"/>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4999"/>
              <a:buFont typeface="Arial"/>
              <a:buNone/>
            </a:pPr>
            <a:r>
              <a:rPr b="0" i="0" lang="en-US" sz="4999" u="none" cap="none" strike="noStrike">
                <a:solidFill>
                  <a:srgbClr val="000000"/>
                </a:solidFill>
                <a:latin typeface="Arial"/>
                <a:ea typeface="Arial"/>
                <a:cs typeface="Arial"/>
                <a:sym typeface="Arial"/>
              </a:rPr>
              <a:t>Financiado </a:t>
            </a:r>
            <a:endParaRPr b="0" i="0" sz="1400" u="none" cap="none" strike="noStrike">
              <a:solidFill>
                <a:srgbClr val="000000"/>
              </a:solidFill>
              <a:latin typeface="Arial"/>
              <a:ea typeface="Arial"/>
              <a:cs typeface="Arial"/>
              <a:sym typeface="Arial"/>
            </a:endParaRPr>
          </a:p>
        </p:txBody>
      </p:sp>
      <p:sp>
        <p:nvSpPr>
          <p:cNvPr id="940" name="Google Shape;940;p57"/>
          <p:cNvSpPr txBox="1"/>
          <p:nvPr/>
        </p:nvSpPr>
        <p:spPr>
          <a:xfrm>
            <a:off x="8347599" y="7677725"/>
            <a:ext cx="6206100" cy="1353600"/>
          </a:xfrm>
          <a:prstGeom prst="rect">
            <a:avLst/>
          </a:prstGeom>
          <a:noFill/>
          <a:ln>
            <a:noFill/>
          </a:ln>
        </p:spPr>
        <p:txBody>
          <a:bodyPr anchorCtr="0" anchor="t" bIns="0" lIns="0" spcFirstLastPara="1" rIns="0" wrap="square" tIns="0">
            <a:spAutoFit/>
          </a:bodyPr>
          <a:lstStyle/>
          <a:p>
            <a:pPr indent="0" lvl="0" marL="0" marR="0" rtl="0" algn="just">
              <a:lnSpc>
                <a:spcPct val="120000"/>
              </a:lnSpc>
              <a:spcBef>
                <a:spcPts val="0"/>
              </a:spcBef>
              <a:spcAft>
                <a:spcPts val="0"/>
              </a:spcAft>
              <a:buClr>
                <a:srgbClr val="000000"/>
              </a:buClr>
              <a:buSzPts val="1890"/>
              <a:buFont typeface="Arial"/>
              <a:buNone/>
            </a:pPr>
            <a:r>
              <a:rPr b="1" i="0" lang="en-US" sz="1890" u="none" cap="none" strike="noStrike">
                <a:solidFill>
                  <a:srgbClr val="000000"/>
                </a:solidFill>
                <a:latin typeface="Arial"/>
                <a:ea typeface="Arial"/>
                <a:cs typeface="Arial"/>
                <a:sym typeface="Arial"/>
              </a:rPr>
              <a:t>Más información:    </a:t>
            </a:r>
            <a:r>
              <a:rPr b="0" i="0" lang="en-US" sz="189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a:p>
            <a:pPr indent="0" lvl="0" marL="0" marR="0" rtl="0" algn="just">
              <a:lnSpc>
                <a:spcPct val="120091"/>
              </a:lnSpc>
              <a:spcBef>
                <a:spcPts val="0"/>
              </a:spcBef>
              <a:spcAft>
                <a:spcPts val="0"/>
              </a:spcAft>
              <a:buClr>
                <a:schemeClr val="dk1"/>
              </a:buClr>
              <a:buSzPts val="1970"/>
              <a:buFont typeface="Arial"/>
              <a:buNone/>
            </a:pPr>
            <a:r>
              <a:rPr b="1" i="0" lang="en-US" sz="1970" u="none" cap="none" strike="noStrike">
                <a:solidFill>
                  <a:schemeClr val="dk1"/>
                </a:solidFill>
                <a:latin typeface="Arial"/>
                <a:ea typeface="Arial"/>
                <a:cs typeface="Arial"/>
                <a:sym typeface="Arial"/>
              </a:rPr>
              <a:t>Espacio Municipal Riosecoworking </a:t>
            </a:r>
            <a:endParaRPr b="1" i="0" sz="1890" u="none" cap="none" strike="noStrike">
              <a:solidFill>
                <a:srgbClr val="000000"/>
              </a:solidFill>
              <a:latin typeface="Arial"/>
              <a:ea typeface="Arial"/>
              <a:cs typeface="Arial"/>
              <a:sym typeface="Arial"/>
            </a:endParaRPr>
          </a:p>
          <a:p>
            <a:pPr indent="0" lvl="0" marL="0" marR="0" rtl="0" algn="just">
              <a:lnSpc>
                <a:spcPct val="120000"/>
              </a:lnSpc>
              <a:spcBef>
                <a:spcPts val="0"/>
              </a:spcBef>
              <a:spcAft>
                <a:spcPts val="0"/>
              </a:spcAft>
              <a:buClr>
                <a:srgbClr val="000000"/>
              </a:buClr>
              <a:buSzPts val="1890"/>
              <a:buFont typeface="Arial"/>
              <a:buNone/>
            </a:pPr>
            <a:r>
              <a:rPr b="0" i="0" lang="en-US" sz="1890" u="none" cap="none" strike="noStrike">
                <a:solidFill>
                  <a:srgbClr val="000000"/>
                </a:solidFill>
                <a:latin typeface="Arial"/>
                <a:ea typeface="Arial"/>
                <a:cs typeface="Arial"/>
                <a:sym typeface="Arial"/>
              </a:rPr>
              <a:t>hub@medinaderioseco.org · Tel: 661060528</a:t>
            </a:r>
            <a:endParaRPr b="0" i="0" sz="1400" u="none" cap="none" strike="noStrike">
              <a:solidFill>
                <a:srgbClr val="000000"/>
              </a:solidFill>
              <a:latin typeface="Arial"/>
              <a:ea typeface="Arial"/>
              <a:cs typeface="Arial"/>
              <a:sym typeface="Arial"/>
            </a:endParaRPr>
          </a:p>
          <a:p>
            <a:pPr indent="0" lvl="0" marL="0" marR="0" rtl="0" algn="just">
              <a:lnSpc>
                <a:spcPct val="120000"/>
              </a:lnSpc>
              <a:spcBef>
                <a:spcPts val="0"/>
              </a:spcBef>
              <a:spcAft>
                <a:spcPts val="0"/>
              </a:spcAft>
              <a:buClr>
                <a:srgbClr val="000000"/>
              </a:buClr>
              <a:buSzPts val="1890"/>
              <a:buFont typeface="Arial"/>
              <a:buNone/>
            </a:pPr>
            <a:r>
              <a:rPr b="0" i="0" lang="en-US" sz="1890" u="none" cap="none" strike="noStrike">
                <a:solidFill>
                  <a:srgbClr val="000000"/>
                </a:solidFill>
                <a:latin typeface="Arial"/>
                <a:ea typeface="Arial"/>
                <a:cs typeface="Arial"/>
                <a:sym typeface="Arial"/>
              </a:rPr>
              <a:t>Martes 9 a 15 h ·  jueves 9 a 15 y 16 a 19 h.</a:t>
            </a:r>
            <a:endParaRPr b="0" i="0" sz="1400" u="none" cap="none" strike="noStrike">
              <a:solidFill>
                <a:srgbClr val="000000"/>
              </a:solidFill>
              <a:latin typeface="Arial"/>
              <a:ea typeface="Arial"/>
              <a:cs typeface="Arial"/>
              <a:sym typeface="Arial"/>
            </a:endParaRPr>
          </a:p>
        </p:txBody>
      </p:sp>
      <p:pic>
        <p:nvPicPr>
          <p:cNvPr id="941" name="Google Shape;941;p57"/>
          <p:cNvPicPr preferRelativeResize="0"/>
          <p:nvPr/>
        </p:nvPicPr>
        <p:blipFill rotWithShape="1">
          <a:blip r:embed="rId9">
            <a:alphaModFix/>
          </a:blip>
          <a:srcRect b="0" l="0" r="0" t="0"/>
          <a:stretch/>
        </p:blipFill>
        <p:spPr>
          <a:xfrm>
            <a:off x="0" y="9548515"/>
            <a:ext cx="1020525" cy="707714"/>
          </a:xfrm>
          <a:prstGeom prst="rect">
            <a:avLst/>
          </a:prstGeom>
          <a:noFill/>
          <a:ln>
            <a:noFill/>
          </a:ln>
        </p:spPr>
      </p:pic>
      <p:pic>
        <p:nvPicPr>
          <p:cNvPr id="942" name="Google Shape;942;p57"/>
          <p:cNvPicPr preferRelativeResize="0"/>
          <p:nvPr/>
        </p:nvPicPr>
        <p:blipFill rotWithShape="1">
          <a:blip r:embed="rId10">
            <a:alphaModFix/>
          </a:blip>
          <a:srcRect b="0" l="0" r="0" t="0"/>
          <a:stretch/>
        </p:blipFill>
        <p:spPr>
          <a:xfrm>
            <a:off x="1328249" y="9523198"/>
            <a:ext cx="1186606" cy="704389"/>
          </a:xfrm>
          <a:prstGeom prst="rect">
            <a:avLst/>
          </a:prstGeom>
          <a:noFill/>
          <a:ln>
            <a:noFill/>
          </a:ln>
        </p:spPr>
      </p:pic>
      <p:pic>
        <p:nvPicPr>
          <p:cNvPr id="943" name="Google Shape;943;p57"/>
          <p:cNvPicPr preferRelativeResize="0"/>
          <p:nvPr/>
        </p:nvPicPr>
        <p:blipFill rotWithShape="1">
          <a:blip r:embed="rId11">
            <a:alphaModFix/>
          </a:blip>
          <a:srcRect b="0" l="0" r="0" t="0"/>
          <a:stretch/>
        </p:blipFill>
        <p:spPr>
          <a:xfrm>
            <a:off x="2690130" y="9625461"/>
            <a:ext cx="1501827" cy="630767"/>
          </a:xfrm>
          <a:prstGeom prst="rect">
            <a:avLst/>
          </a:prstGeom>
          <a:noFill/>
          <a:ln>
            <a:noFill/>
          </a:ln>
        </p:spPr>
      </p:pic>
      <p:pic>
        <p:nvPicPr>
          <p:cNvPr id="944" name="Google Shape;944;p57"/>
          <p:cNvPicPr preferRelativeResize="0"/>
          <p:nvPr/>
        </p:nvPicPr>
        <p:blipFill rotWithShape="1">
          <a:blip r:embed="rId12">
            <a:alphaModFix/>
          </a:blip>
          <a:srcRect b="0" l="0" r="0" t="0"/>
          <a:stretch/>
        </p:blipFill>
        <p:spPr>
          <a:xfrm>
            <a:off x="4288199" y="9625461"/>
            <a:ext cx="1015920" cy="612625"/>
          </a:xfrm>
          <a:prstGeom prst="rect">
            <a:avLst/>
          </a:prstGeom>
          <a:noFill/>
          <a:ln>
            <a:noFill/>
          </a:ln>
        </p:spPr>
      </p:pic>
      <p:pic>
        <p:nvPicPr>
          <p:cNvPr id="945" name="Google Shape;945;p57"/>
          <p:cNvPicPr preferRelativeResize="0"/>
          <p:nvPr/>
        </p:nvPicPr>
        <p:blipFill rotWithShape="1">
          <a:blip r:embed="rId13">
            <a:alphaModFix/>
          </a:blip>
          <a:srcRect b="0" l="0" r="7556" t="0"/>
          <a:stretch/>
        </p:blipFill>
        <p:spPr>
          <a:xfrm>
            <a:off x="6213719" y="9492426"/>
            <a:ext cx="12074281" cy="794574"/>
          </a:xfrm>
          <a:prstGeom prst="rect">
            <a:avLst/>
          </a:prstGeom>
          <a:noFill/>
          <a:ln>
            <a:noFill/>
          </a:ln>
        </p:spPr>
      </p:pic>
      <p:pic>
        <p:nvPicPr>
          <p:cNvPr id="946" name="Google Shape;946;p57"/>
          <p:cNvPicPr preferRelativeResize="0"/>
          <p:nvPr/>
        </p:nvPicPr>
        <p:blipFill rotWithShape="1">
          <a:blip r:embed="rId14">
            <a:alphaModFix/>
          </a:blip>
          <a:srcRect b="85191" l="0" r="84337" t="0"/>
          <a:stretch/>
        </p:blipFill>
        <p:spPr>
          <a:xfrm>
            <a:off x="0" y="0"/>
            <a:ext cx="2904500" cy="1933913"/>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0" name="Shape 950"/>
        <p:cNvGrpSpPr/>
        <p:nvPr/>
      </p:nvGrpSpPr>
      <p:grpSpPr>
        <a:xfrm>
          <a:off x="0" y="0"/>
          <a:ext cx="0" cy="0"/>
          <a:chOff x="0" y="0"/>
          <a:chExt cx="0" cy="0"/>
        </a:xfrm>
      </p:grpSpPr>
      <p:pic>
        <p:nvPicPr>
          <p:cNvPr descr="https://www.vercastillayleon.com/wp-content/uploads/2021/01/Medina-de-Rioseco.-La-Rua.jpg" id="951" name="Google Shape;951;p58"/>
          <p:cNvPicPr preferRelativeResize="0"/>
          <p:nvPr/>
        </p:nvPicPr>
        <p:blipFill rotWithShape="1">
          <a:blip r:embed="rId3">
            <a:alphaModFix amt="50000"/>
          </a:blip>
          <a:srcRect b="15476" l="0" r="0" t="0"/>
          <a:stretch/>
        </p:blipFill>
        <p:spPr>
          <a:xfrm>
            <a:off x="2285" y="0"/>
            <a:ext cx="18283431" cy="10276765"/>
          </a:xfrm>
          <a:prstGeom prst="rect">
            <a:avLst/>
          </a:prstGeom>
          <a:noFill/>
          <a:ln>
            <a:noFill/>
          </a:ln>
        </p:spPr>
      </p:pic>
      <p:sp>
        <p:nvSpPr>
          <p:cNvPr id="952" name="Google Shape;952;p58"/>
          <p:cNvSpPr/>
          <p:nvPr/>
        </p:nvSpPr>
        <p:spPr>
          <a:xfrm>
            <a:off x="2286" y="0"/>
            <a:ext cx="18283500" cy="10287000"/>
          </a:xfrm>
          <a:prstGeom prst="rect">
            <a:avLst/>
          </a:prstGeom>
          <a:noFill/>
          <a:ln>
            <a:noFill/>
          </a:ln>
        </p:spPr>
        <p:txBody>
          <a:bodyPr anchorCtr="0" anchor="ctr" bIns="68550" lIns="137150" spcFirstLastPara="1" rIns="137150" wrap="square" tIns="68550">
            <a:noAutofit/>
          </a:bodyPr>
          <a:lstStyle/>
          <a:p>
            <a:pPr indent="0" lvl="0" marL="0" marR="0" rtl="0" algn="ctr">
              <a:lnSpc>
                <a:spcPct val="100000"/>
              </a:lnSpc>
              <a:spcBef>
                <a:spcPts val="0"/>
              </a:spcBef>
              <a:spcAft>
                <a:spcPts val="0"/>
              </a:spcAft>
              <a:buClr>
                <a:srgbClr val="000000"/>
              </a:buClr>
              <a:buSzPts val="2700"/>
              <a:buFont typeface="Arial"/>
              <a:buNone/>
            </a:pPr>
            <a:r>
              <a:t/>
            </a:r>
            <a:endParaRPr b="0" i="0" sz="2700" u="none" cap="none" strike="noStrike">
              <a:solidFill>
                <a:schemeClr val="lt1"/>
              </a:solidFill>
              <a:latin typeface="Calibri"/>
              <a:ea typeface="Calibri"/>
              <a:cs typeface="Calibri"/>
              <a:sym typeface="Calibri"/>
            </a:endParaRPr>
          </a:p>
        </p:txBody>
      </p:sp>
      <p:sp>
        <p:nvSpPr>
          <p:cNvPr id="953" name="Google Shape;953;p58"/>
          <p:cNvSpPr/>
          <p:nvPr/>
        </p:nvSpPr>
        <p:spPr>
          <a:xfrm>
            <a:off x="5661280" y="3379655"/>
            <a:ext cx="8935200" cy="2631600"/>
          </a:xfrm>
          <a:prstGeom prst="rect">
            <a:avLst/>
          </a:prstGeom>
          <a:noFill/>
          <a:ln>
            <a:noFill/>
          </a:ln>
        </p:spPr>
        <p:txBody>
          <a:bodyPr anchorCtr="0" anchor="t" bIns="68550" lIns="137150" spcFirstLastPara="1" rIns="137150" wrap="square" tIns="68550">
            <a:noAutofit/>
          </a:bodyPr>
          <a:lstStyle/>
          <a:p>
            <a:pPr indent="0" lvl="0" marL="0" marR="0" rtl="0" algn="l">
              <a:lnSpc>
                <a:spcPct val="100000"/>
              </a:lnSpc>
              <a:spcBef>
                <a:spcPts val="0"/>
              </a:spcBef>
              <a:spcAft>
                <a:spcPts val="0"/>
              </a:spcAft>
              <a:buClr>
                <a:srgbClr val="000000"/>
              </a:buClr>
              <a:buSzPts val="8100"/>
              <a:buFont typeface="Arial"/>
              <a:buNone/>
            </a:pPr>
            <a:br>
              <a:rPr b="1" i="0" lang="en-US" sz="8100" u="none" cap="none" strike="noStrike">
                <a:solidFill>
                  <a:srgbClr val="204795"/>
                </a:solidFill>
                <a:latin typeface="Libre Franklin Medium"/>
                <a:ea typeface="Libre Franklin Medium"/>
                <a:cs typeface="Libre Franklin Medium"/>
                <a:sym typeface="Libre Franklin Medium"/>
              </a:rPr>
            </a:br>
            <a:r>
              <a:rPr b="1" i="0" lang="en-US" sz="8100" u="none" cap="none" strike="noStrike">
                <a:solidFill>
                  <a:srgbClr val="204795"/>
                </a:solidFill>
                <a:latin typeface="Libre Franklin Medium"/>
                <a:ea typeface="Libre Franklin Medium"/>
                <a:cs typeface="Libre Franklin Medium"/>
                <a:sym typeface="Libre Franklin Medium"/>
              </a:rPr>
              <a:t>Muchas gracias</a:t>
            </a:r>
            <a:endParaRPr b="1" i="0" sz="6000" u="none" cap="none" strike="noStrike">
              <a:solidFill>
                <a:srgbClr val="204795"/>
              </a:solidFill>
              <a:latin typeface="Calibri"/>
              <a:ea typeface="Calibri"/>
              <a:cs typeface="Calibri"/>
              <a:sym typeface="Calibri"/>
            </a:endParaRPr>
          </a:p>
        </p:txBody>
      </p:sp>
      <p:sp>
        <p:nvSpPr>
          <p:cNvPr id="954" name="Google Shape;954;p58"/>
          <p:cNvSpPr txBox="1"/>
          <p:nvPr/>
        </p:nvSpPr>
        <p:spPr>
          <a:xfrm rot="-5400000">
            <a:off x="16202729" y="7572743"/>
            <a:ext cx="3213900" cy="507900"/>
          </a:xfrm>
          <a:prstGeom prst="rect">
            <a:avLst/>
          </a:prstGeom>
          <a:noFill/>
          <a:ln>
            <a:noFill/>
          </a:ln>
        </p:spPr>
        <p:txBody>
          <a:bodyPr anchorCtr="0" anchor="t" bIns="68550" lIns="137150" spcFirstLastPara="1" rIns="137150" wrap="square" tIns="6855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rgbClr val="204795"/>
                </a:solidFill>
                <a:latin typeface="Calibri"/>
                <a:ea typeface="Calibri"/>
                <a:cs typeface="Calibri"/>
                <a:sym typeface="Calibri"/>
              </a:rPr>
              <a:t>Medina de Rioseco</a:t>
            </a:r>
            <a:endParaRPr b="0" i="0" sz="2400" u="none" cap="none" strike="noStrike">
              <a:solidFill>
                <a:srgbClr val="204795"/>
              </a:solidFill>
              <a:latin typeface="Calibri"/>
              <a:ea typeface="Calibri"/>
              <a:cs typeface="Calibri"/>
              <a:sym typeface="Calibri"/>
            </a:endParaRPr>
          </a:p>
        </p:txBody>
      </p:sp>
      <p:sp>
        <p:nvSpPr>
          <p:cNvPr id="955" name="Google Shape;955;p58"/>
          <p:cNvSpPr txBox="1"/>
          <p:nvPr/>
        </p:nvSpPr>
        <p:spPr>
          <a:xfrm>
            <a:off x="4469007" y="6219734"/>
            <a:ext cx="12333300" cy="649500"/>
          </a:xfrm>
          <a:prstGeom prst="rect">
            <a:avLst/>
          </a:prstGeom>
          <a:noFill/>
          <a:ln>
            <a:noFill/>
          </a:ln>
        </p:spPr>
        <p:txBody>
          <a:bodyPr anchorCtr="0" anchor="t" bIns="137150" lIns="137150" spcFirstLastPara="1" rIns="137150" wrap="square" tIns="137150">
            <a:noAutofit/>
          </a:bodyPr>
          <a:lstStyle/>
          <a:p>
            <a:pPr indent="0" lvl="0" marL="0" marR="0" rtl="0" algn="l">
              <a:lnSpc>
                <a:spcPct val="90000"/>
              </a:lnSpc>
              <a:spcBef>
                <a:spcPts val="0"/>
              </a:spcBef>
              <a:spcAft>
                <a:spcPts val="0"/>
              </a:spcAft>
              <a:buClr>
                <a:srgbClr val="153451"/>
              </a:buClr>
              <a:buSzPts val="3000"/>
              <a:buFont typeface="Arial"/>
              <a:buNone/>
            </a:pPr>
            <a:r>
              <a:rPr b="1" i="0" lang="en-US" sz="3000" u="none" cap="none" strike="noStrike">
                <a:solidFill>
                  <a:srgbClr val="204795"/>
                </a:solidFill>
                <a:latin typeface="Calibri"/>
                <a:ea typeface="Calibri"/>
                <a:cs typeface="Calibri"/>
                <a:sym typeface="Calibri"/>
              </a:rPr>
              <a:t>Restauración e integración del ecosistema fluvial del río Sequillo a su paso por el Conjunto Histórico de Medina de Rioseco</a:t>
            </a:r>
            <a:endParaRPr b="0" i="0" sz="2100" u="none" cap="none" strike="noStrike">
              <a:solidFill>
                <a:srgbClr val="204795"/>
              </a:solidFill>
              <a:latin typeface="Arial"/>
              <a:ea typeface="Arial"/>
              <a:cs typeface="Arial"/>
              <a:sym typeface="Arial"/>
            </a:endParaRPr>
          </a:p>
          <a:p>
            <a:pPr indent="0" lvl="0" marL="0" marR="0" rtl="0" algn="l">
              <a:lnSpc>
                <a:spcPct val="90000"/>
              </a:lnSpc>
              <a:spcBef>
                <a:spcPts val="0"/>
              </a:spcBef>
              <a:spcAft>
                <a:spcPts val="0"/>
              </a:spcAft>
              <a:buClr>
                <a:schemeClr val="dk1"/>
              </a:buClr>
              <a:buSzPts val="4200"/>
              <a:buFont typeface="Arial"/>
              <a:buNone/>
            </a:pPr>
            <a:r>
              <a:t/>
            </a:r>
            <a:endParaRPr b="1" i="0" sz="4200" u="none" cap="none" strike="noStrike">
              <a:solidFill>
                <a:srgbClr val="153451"/>
              </a:solidFill>
              <a:latin typeface="Calibri"/>
              <a:ea typeface="Calibri"/>
              <a:cs typeface="Calibri"/>
              <a:sym typeface="Calibri"/>
            </a:endParaRPr>
          </a:p>
          <a:p>
            <a:pPr indent="0" lvl="0" marL="0" marR="0" rtl="0" algn="l">
              <a:lnSpc>
                <a:spcPct val="90000"/>
              </a:lnSpc>
              <a:spcBef>
                <a:spcPts val="0"/>
              </a:spcBef>
              <a:spcAft>
                <a:spcPts val="0"/>
              </a:spcAft>
              <a:buClr>
                <a:schemeClr val="dk1"/>
              </a:buClr>
              <a:buSzPts val="4200"/>
              <a:buFont typeface="Arial"/>
              <a:buNone/>
            </a:pPr>
            <a:r>
              <a:t/>
            </a:r>
            <a:endParaRPr b="1" i="0" sz="4200" u="none" cap="none" strike="noStrike">
              <a:solidFill>
                <a:srgbClr val="153451"/>
              </a:solidFill>
              <a:latin typeface="Calibri"/>
              <a:ea typeface="Calibri"/>
              <a:cs typeface="Calibri"/>
              <a:sym typeface="Calibri"/>
            </a:endParaRPr>
          </a:p>
        </p:txBody>
      </p:sp>
      <p:grpSp>
        <p:nvGrpSpPr>
          <p:cNvPr id="956" name="Google Shape;956;p58"/>
          <p:cNvGrpSpPr/>
          <p:nvPr/>
        </p:nvGrpSpPr>
        <p:grpSpPr>
          <a:xfrm>
            <a:off x="0" y="9543558"/>
            <a:ext cx="18514316" cy="805317"/>
            <a:chOff x="0" y="6362372"/>
            <a:chExt cx="12342878" cy="536878"/>
          </a:xfrm>
        </p:grpSpPr>
        <p:sp>
          <p:nvSpPr>
            <p:cNvPr id="957" name="Google Shape;957;p58"/>
            <p:cNvSpPr/>
            <p:nvPr/>
          </p:nvSpPr>
          <p:spPr>
            <a:xfrm>
              <a:off x="0" y="6369450"/>
              <a:ext cx="4437900" cy="529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Clr>
                  <a:srgbClr val="000000"/>
                </a:buClr>
                <a:buSzPts val="2100"/>
                <a:buFont typeface="Arial"/>
                <a:buNone/>
              </a:pPr>
              <a:r>
                <a:t/>
              </a:r>
              <a:endParaRPr b="0" i="0" sz="2100" u="none" cap="none" strike="noStrike">
                <a:solidFill>
                  <a:srgbClr val="000000"/>
                </a:solidFill>
                <a:latin typeface="Arial"/>
                <a:ea typeface="Arial"/>
                <a:cs typeface="Arial"/>
                <a:sym typeface="Arial"/>
              </a:endParaRPr>
            </a:p>
          </p:txBody>
        </p:sp>
        <p:pic>
          <p:nvPicPr>
            <p:cNvPr id="958" name="Google Shape;958;p58"/>
            <p:cNvPicPr preferRelativeResize="0"/>
            <p:nvPr/>
          </p:nvPicPr>
          <p:blipFill rotWithShape="1">
            <a:blip r:embed="rId4">
              <a:alphaModFix/>
            </a:blip>
            <a:srcRect b="0" l="0" r="0" t="0"/>
            <a:stretch/>
          </p:blipFill>
          <p:spPr>
            <a:xfrm>
              <a:off x="228600" y="6365677"/>
              <a:ext cx="680350" cy="471810"/>
            </a:xfrm>
            <a:prstGeom prst="rect">
              <a:avLst/>
            </a:prstGeom>
            <a:noFill/>
            <a:ln>
              <a:noFill/>
            </a:ln>
          </p:spPr>
        </p:pic>
        <p:pic>
          <p:nvPicPr>
            <p:cNvPr id="959" name="Google Shape;959;p58"/>
            <p:cNvPicPr preferRelativeResize="0"/>
            <p:nvPr/>
          </p:nvPicPr>
          <p:blipFill rotWithShape="1">
            <a:blip r:embed="rId5">
              <a:alphaModFix/>
            </a:blip>
            <a:srcRect b="0" l="0" r="0" t="0"/>
            <a:stretch/>
          </p:blipFill>
          <p:spPr>
            <a:xfrm>
              <a:off x="1121899" y="6399549"/>
              <a:ext cx="791071" cy="469593"/>
            </a:xfrm>
            <a:prstGeom prst="rect">
              <a:avLst/>
            </a:prstGeom>
            <a:noFill/>
            <a:ln>
              <a:noFill/>
            </a:ln>
          </p:spPr>
        </p:pic>
        <p:pic>
          <p:nvPicPr>
            <p:cNvPr id="960" name="Google Shape;960;p58"/>
            <p:cNvPicPr preferRelativeResize="0"/>
            <p:nvPr/>
          </p:nvPicPr>
          <p:blipFill rotWithShape="1">
            <a:blip r:embed="rId6">
              <a:alphaModFix/>
            </a:blip>
            <a:srcRect b="0" l="0" r="0" t="0"/>
            <a:stretch/>
          </p:blipFill>
          <p:spPr>
            <a:xfrm>
              <a:off x="2022020" y="6416974"/>
              <a:ext cx="1001218" cy="420511"/>
            </a:xfrm>
            <a:prstGeom prst="rect">
              <a:avLst/>
            </a:prstGeom>
            <a:noFill/>
            <a:ln>
              <a:noFill/>
            </a:ln>
          </p:spPr>
        </p:pic>
        <p:pic>
          <p:nvPicPr>
            <p:cNvPr id="961" name="Google Shape;961;p58"/>
            <p:cNvPicPr preferRelativeResize="0"/>
            <p:nvPr/>
          </p:nvPicPr>
          <p:blipFill rotWithShape="1">
            <a:blip r:embed="rId7">
              <a:alphaModFix/>
            </a:blip>
            <a:srcRect b="0" l="0" r="0" t="0"/>
            <a:stretch/>
          </p:blipFill>
          <p:spPr>
            <a:xfrm>
              <a:off x="3087399" y="6416974"/>
              <a:ext cx="677281" cy="408416"/>
            </a:xfrm>
            <a:prstGeom prst="rect">
              <a:avLst/>
            </a:prstGeom>
            <a:noFill/>
            <a:ln>
              <a:noFill/>
            </a:ln>
          </p:spPr>
        </p:pic>
        <p:pic>
          <p:nvPicPr>
            <p:cNvPr id="962" name="Google Shape;962;p58"/>
            <p:cNvPicPr preferRelativeResize="0"/>
            <p:nvPr/>
          </p:nvPicPr>
          <p:blipFill rotWithShape="1">
            <a:blip r:embed="rId8">
              <a:alphaModFix/>
            </a:blip>
            <a:srcRect b="0" l="0" r="7561" t="0"/>
            <a:stretch/>
          </p:blipFill>
          <p:spPr>
            <a:xfrm>
              <a:off x="4293354" y="6362372"/>
              <a:ext cx="8049523" cy="529716"/>
            </a:xfrm>
            <a:prstGeom prst="rect">
              <a:avLst/>
            </a:prstGeom>
            <a:noFill/>
            <a:ln>
              <a:noFill/>
            </a:ln>
          </p:spPr>
        </p:pic>
      </p:grpSp>
      <p:pic>
        <p:nvPicPr>
          <p:cNvPr id="963" name="Google Shape;963;p58"/>
          <p:cNvPicPr preferRelativeResize="0"/>
          <p:nvPr/>
        </p:nvPicPr>
        <p:blipFill rotWithShape="1">
          <a:blip r:embed="rId9">
            <a:alphaModFix/>
          </a:blip>
          <a:srcRect b="0" l="0" r="0" t="0"/>
          <a:stretch/>
        </p:blipFill>
        <p:spPr>
          <a:xfrm>
            <a:off x="2721453" y="6011138"/>
            <a:ext cx="1747575" cy="15177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grpSp>
        <p:nvGrpSpPr>
          <p:cNvPr id="147" name="Google Shape;147;p17"/>
          <p:cNvGrpSpPr/>
          <p:nvPr/>
        </p:nvGrpSpPr>
        <p:grpSpPr>
          <a:xfrm>
            <a:off x="0" y="9543558"/>
            <a:ext cx="18514316" cy="805317"/>
            <a:chOff x="0" y="6362372"/>
            <a:chExt cx="12342878" cy="536878"/>
          </a:xfrm>
        </p:grpSpPr>
        <p:sp>
          <p:nvSpPr>
            <p:cNvPr id="148" name="Google Shape;148;p17"/>
            <p:cNvSpPr/>
            <p:nvPr/>
          </p:nvSpPr>
          <p:spPr>
            <a:xfrm>
              <a:off x="0" y="6369450"/>
              <a:ext cx="4437900" cy="529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Clr>
                  <a:srgbClr val="000000"/>
                </a:buClr>
                <a:buSzPts val="2100"/>
                <a:buFont typeface="Arial"/>
                <a:buNone/>
              </a:pPr>
              <a:r>
                <a:t/>
              </a:r>
              <a:endParaRPr b="0" i="0" sz="2100" u="none" cap="none" strike="noStrike">
                <a:solidFill>
                  <a:srgbClr val="000000"/>
                </a:solidFill>
                <a:latin typeface="Arial"/>
                <a:ea typeface="Arial"/>
                <a:cs typeface="Arial"/>
                <a:sym typeface="Arial"/>
              </a:endParaRPr>
            </a:p>
          </p:txBody>
        </p:sp>
        <p:pic>
          <p:nvPicPr>
            <p:cNvPr id="149" name="Google Shape;149;p17"/>
            <p:cNvPicPr preferRelativeResize="0"/>
            <p:nvPr/>
          </p:nvPicPr>
          <p:blipFill rotWithShape="1">
            <a:blip r:embed="rId3">
              <a:alphaModFix/>
            </a:blip>
            <a:srcRect b="0" l="0" r="0" t="0"/>
            <a:stretch/>
          </p:blipFill>
          <p:spPr>
            <a:xfrm>
              <a:off x="228600" y="6365677"/>
              <a:ext cx="680350" cy="471810"/>
            </a:xfrm>
            <a:prstGeom prst="rect">
              <a:avLst/>
            </a:prstGeom>
            <a:noFill/>
            <a:ln>
              <a:noFill/>
            </a:ln>
          </p:spPr>
        </p:pic>
        <p:pic>
          <p:nvPicPr>
            <p:cNvPr id="150" name="Google Shape;150;p17"/>
            <p:cNvPicPr preferRelativeResize="0"/>
            <p:nvPr/>
          </p:nvPicPr>
          <p:blipFill rotWithShape="1">
            <a:blip r:embed="rId4">
              <a:alphaModFix/>
            </a:blip>
            <a:srcRect b="0" l="0" r="0" t="0"/>
            <a:stretch/>
          </p:blipFill>
          <p:spPr>
            <a:xfrm>
              <a:off x="1121899" y="6399549"/>
              <a:ext cx="791071" cy="469593"/>
            </a:xfrm>
            <a:prstGeom prst="rect">
              <a:avLst/>
            </a:prstGeom>
            <a:noFill/>
            <a:ln>
              <a:noFill/>
            </a:ln>
          </p:spPr>
        </p:pic>
        <p:pic>
          <p:nvPicPr>
            <p:cNvPr id="151" name="Google Shape;151;p17"/>
            <p:cNvPicPr preferRelativeResize="0"/>
            <p:nvPr/>
          </p:nvPicPr>
          <p:blipFill rotWithShape="1">
            <a:blip r:embed="rId5">
              <a:alphaModFix/>
            </a:blip>
            <a:srcRect b="0" l="0" r="0" t="0"/>
            <a:stretch/>
          </p:blipFill>
          <p:spPr>
            <a:xfrm>
              <a:off x="2022020" y="6416974"/>
              <a:ext cx="1001218" cy="420511"/>
            </a:xfrm>
            <a:prstGeom prst="rect">
              <a:avLst/>
            </a:prstGeom>
            <a:noFill/>
            <a:ln>
              <a:noFill/>
            </a:ln>
          </p:spPr>
        </p:pic>
        <p:pic>
          <p:nvPicPr>
            <p:cNvPr id="152" name="Google Shape;152;p17"/>
            <p:cNvPicPr preferRelativeResize="0"/>
            <p:nvPr/>
          </p:nvPicPr>
          <p:blipFill rotWithShape="1">
            <a:blip r:embed="rId6">
              <a:alphaModFix/>
            </a:blip>
            <a:srcRect b="0" l="0" r="0" t="0"/>
            <a:stretch/>
          </p:blipFill>
          <p:spPr>
            <a:xfrm>
              <a:off x="3087399" y="6416974"/>
              <a:ext cx="677281" cy="408416"/>
            </a:xfrm>
            <a:prstGeom prst="rect">
              <a:avLst/>
            </a:prstGeom>
            <a:noFill/>
            <a:ln>
              <a:noFill/>
            </a:ln>
          </p:spPr>
        </p:pic>
        <p:pic>
          <p:nvPicPr>
            <p:cNvPr id="153" name="Google Shape;153;p17"/>
            <p:cNvPicPr preferRelativeResize="0"/>
            <p:nvPr/>
          </p:nvPicPr>
          <p:blipFill rotWithShape="1">
            <a:blip r:embed="rId7">
              <a:alphaModFix/>
            </a:blip>
            <a:srcRect b="0" l="0" r="7561" t="0"/>
            <a:stretch/>
          </p:blipFill>
          <p:spPr>
            <a:xfrm>
              <a:off x="4293354" y="6362372"/>
              <a:ext cx="8049523" cy="529716"/>
            </a:xfrm>
            <a:prstGeom prst="rect">
              <a:avLst/>
            </a:prstGeom>
            <a:noFill/>
            <a:ln>
              <a:noFill/>
            </a:ln>
          </p:spPr>
        </p:pic>
      </p:grpSp>
      <p:pic>
        <p:nvPicPr>
          <p:cNvPr id="154" name="Google Shape;154;p17"/>
          <p:cNvPicPr preferRelativeResize="0"/>
          <p:nvPr/>
        </p:nvPicPr>
        <p:blipFill rotWithShape="1">
          <a:blip r:embed="rId8">
            <a:alphaModFix/>
          </a:blip>
          <a:srcRect b="85191" l="0" r="84337" t="0"/>
          <a:stretch/>
        </p:blipFill>
        <p:spPr>
          <a:xfrm>
            <a:off x="0" y="0"/>
            <a:ext cx="2219701" cy="1477952"/>
          </a:xfrm>
          <a:prstGeom prst="rect">
            <a:avLst/>
          </a:prstGeom>
          <a:noFill/>
          <a:ln>
            <a:noFill/>
          </a:ln>
        </p:spPr>
      </p:pic>
      <p:pic>
        <p:nvPicPr>
          <p:cNvPr id="155" name="Google Shape;155;p17"/>
          <p:cNvPicPr preferRelativeResize="0"/>
          <p:nvPr/>
        </p:nvPicPr>
        <p:blipFill rotWithShape="1">
          <a:blip r:embed="rId8">
            <a:alphaModFix/>
          </a:blip>
          <a:srcRect b="85191" l="0" r="84337" t="0"/>
          <a:stretch/>
        </p:blipFill>
        <p:spPr>
          <a:xfrm>
            <a:off x="0" y="0"/>
            <a:ext cx="2219701" cy="1477952"/>
          </a:xfrm>
          <a:prstGeom prst="rect">
            <a:avLst/>
          </a:prstGeom>
          <a:noFill/>
          <a:ln>
            <a:noFill/>
          </a:ln>
        </p:spPr>
      </p:pic>
      <p:pic>
        <p:nvPicPr>
          <p:cNvPr id="156" name="Google Shape;156;p17"/>
          <p:cNvPicPr preferRelativeResize="0"/>
          <p:nvPr/>
        </p:nvPicPr>
        <p:blipFill rotWithShape="1">
          <a:blip r:embed="rId9">
            <a:alphaModFix/>
          </a:blip>
          <a:srcRect b="0" l="0" r="0" t="0"/>
          <a:stretch/>
        </p:blipFill>
        <p:spPr>
          <a:xfrm>
            <a:off x="627978" y="188775"/>
            <a:ext cx="1747575" cy="1517775"/>
          </a:xfrm>
          <a:prstGeom prst="rect">
            <a:avLst/>
          </a:prstGeom>
          <a:noFill/>
          <a:ln>
            <a:noFill/>
          </a:ln>
        </p:spPr>
      </p:pic>
      <p:sp>
        <p:nvSpPr>
          <p:cNvPr id="157" name="Google Shape;157;p17"/>
          <p:cNvSpPr txBox="1"/>
          <p:nvPr/>
        </p:nvSpPr>
        <p:spPr>
          <a:xfrm>
            <a:off x="3358163" y="444300"/>
            <a:ext cx="16623900" cy="1262100"/>
          </a:xfrm>
          <a:prstGeom prst="rect">
            <a:avLst/>
          </a:prstGeom>
          <a:noFill/>
          <a:ln>
            <a:noFill/>
          </a:ln>
        </p:spPr>
        <p:txBody>
          <a:bodyPr anchorCtr="0" anchor="t" bIns="137150" lIns="137150" spcFirstLastPara="1" rIns="137150" wrap="square" tIns="137150">
            <a:spAutoFit/>
          </a:bodyPr>
          <a:lstStyle/>
          <a:p>
            <a:pPr indent="0" lvl="0" marL="0" marR="0" rtl="0" algn="l">
              <a:lnSpc>
                <a:spcPct val="100000"/>
              </a:lnSpc>
              <a:spcBef>
                <a:spcPts val="0"/>
              </a:spcBef>
              <a:spcAft>
                <a:spcPts val="0"/>
              </a:spcAft>
              <a:buClr>
                <a:srgbClr val="000000"/>
              </a:buClr>
              <a:buSzPts val="6400"/>
              <a:buFont typeface="Arial"/>
              <a:buNone/>
            </a:pPr>
            <a:r>
              <a:rPr b="0" i="0" lang="en-US" sz="6400" u="none" cap="none" strike="noStrike">
                <a:solidFill>
                  <a:srgbClr val="204795"/>
                </a:solidFill>
                <a:latin typeface="Calibri"/>
                <a:ea typeface="Calibri"/>
                <a:cs typeface="Calibri"/>
                <a:sym typeface="Calibri"/>
              </a:rPr>
              <a:t>Equipo Universidad de Valladolid</a:t>
            </a:r>
            <a:endParaRPr b="0" i="0" sz="2100" u="none" cap="none" strike="noStrike">
              <a:solidFill>
                <a:srgbClr val="204795"/>
              </a:solidFill>
              <a:latin typeface="Calibri"/>
              <a:ea typeface="Calibri"/>
              <a:cs typeface="Calibri"/>
              <a:sym typeface="Calibri"/>
            </a:endParaRPr>
          </a:p>
        </p:txBody>
      </p:sp>
      <p:sp>
        <p:nvSpPr>
          <p:cNvPr id="158" name="Google Shape;158;p17"/>
          <p:cNvSpPr txBox="1"/>
          <p:nvPr/>
        </p:nvSpPr>
        <p:spPr>
          <a:xfrm>
            <a:off x="2099270" y="5801825"/>
            <a:ext cx="3585300" cy="692700"/>
          </a:xfrm>
          <a:prstGeom prst="rect">
            <a:avLst/>
          </a:prstGeom>
          <a:noFill/>
          <a:ln>
            <a:noFill/>
          </a:ln>
        </p:spPr>
        <p:txBody>
          <a:bodyPr anchorCtr="0" anchor="t" bIns="137150" lIns="137150" spcFirstLastPara="1" rIns="137150" wrap="square" tIns="137150">
            <a:spAutoFit/>
          </a:bodyPr>
          <a:lstStyle/>
          <a:p>
            <a:pPr indent="0" lvl="0" marL="0" marR="0" rtl="0" algn="ctr">
              <a:lnSpc>
                <a:spcPct val="100000"/>
              </a:lnSpc>
              <a:spcBef>
                <a:spcPts val="0"/>
              </a:spcBef>
              <a:spcAft>
                <a:spcPts val="0"/>
              </a:spcAft>
              <a:buClr>
                <a:srgbClr val="000000"/>
              </a:buClr>
              <a:buSzPts val="2700"/>
              <a:buFont typeface="Arial"/>
              <a:buNone/>
            </a:pPr>
            <a:r>
              <a:t/>
            </a:r>
            <a:endParaRPr b="1" i="0" sz="2700" u="none" cap="none" strike="noStrike">
              <a:solidFill>
                <a:schemeClr val="dk1"/>
              </a:solidFill>
              <a:latin typeface="Calibri"/>
              <a:ea typeface="Calibri"/>
              <a:cs typeface="Calibri"/>
              <a:sym typeface="Calibri"/>
            </a:endParaRPr>
          </a:p>
        </p:txBody>
      </p:sp>
      <p:sp>
        <p:nvSpPr>
          <p:cNvPr id="159" name="Google Shape;159;p17"/>
          <p:cNvSpPr txBox="1"/>
          <p:nvPr/>
        </p:nvSpPr>
        <p:spPr>
          <a:xfrm>
            <a:off x="2099270" y="6611982"/>
            <a:ext cx="3585300" cy="692700"/>
          </a:xfrm>
          <a:prstGeom prst="rect">
            <a:avLst/>
          </a:prstGeom>
          <a:noFill/>
          <a:ln>
            <a:noFill/>
          </a:ln>
        </p:spPr>
        <p:txBody>
          <a:bodyPr anchorCtr="0" anchor="t" bIns="137150" lIns="137150" spcFirstLastPara="1" rIns="137150" wrap="square" tIns="137150">
            <a:spAutoFit/>
          </a:bodyPr>
          <a:lstStyle/>
          <a:p>
            <a:pPr indent="0" lvl="0" marL="0" marR="0" rtl="0" algn="ctr">
              <a:lnSpc>
                <a:spcPct val="150000"/>
              </a:lnSpc>
              <a:spcBef>
                <a:spcPts val="0"/>
              </a:spcBef>
              <a:spcAft>
                <a:spcPts val="0"/>
              </a:spcAft>
              <a:buClr>
                <a:srgbClr val="000000"/>
              </a:buClr>
              <a:buSzPts val="2700"/>
              <a:buFont typeface="Arial"/>
              <a:buNone/>
            </a:pPr>
            <a:r>
              <a:t/>
            </a:r>
            <a:endParaRPr b="0" i="0" sz="2700" u="none" cap="none" strike="noStrike">
              <a:solidFill>
                <a:schemeClr val="dk1"/>
              </a:solidFill>
              <a:latin typeface="Calibri"/>
              <a:ea typeface="Calibri"/>
              <a:cs typeface="Calibri"/>
              <a:sym typeface="Calibri"/>
            </a:endParaRPr>
          </a:p>
        </p:txBody>
      </p:sp>
      <p:sp>
        <p:nvSpPr>
          <p:cNvPr id="160" name="Google Shape;160;p17"/>
          <p:cNvSpPr txBox="1"/>
          <p:nvPr/>
        </p:nvSpPr>
        <p:spPr>
          <a:xfrm>
            <a:off x="753075" y="6014775"/>
            <a:ext cx="4095000" cy="1092900"/>
          </a:xfrm>
          <a:prstGeom prst="rect">
            <a:avLst/>
          </a:prstGeom>
          <a:noFill/>
          <a:ln>
            <a:noFill/>
          </a:ln>
        </p:spPr>
        <p:txBody>
          <a:bodyPr anchorCtr="0" anchor="t" bIns="137150" lIns="137150" spcFirstLastPara="1" rIns="137150" wrap="square" tIns="137150">
            <a:spAutoFit/>
          </a:bodyPr>
          <a:lstStyle/>
          <a:p>
            <a:pPr indent="0" lvl="0" marL="0" marR="0" rtl="0" algn="ctr">
              <a:lnSpc>
                <a:spcPct val="100000"/>
              </a:lnSpc>
              <a:spcBef>
                <a:spcPts val="0"/>
              </a:spcBef>
              <a:spcAft>
                <a:spcPts val="0"/>
              </a:spcAft>
              <a:buClr>
                <a:schemeClr val="dk1"/>
              </a:buClr>
              <a:buSzPts val="2700"/>
              <a:buFont typeface="Arial"/>
              <a:buNone/>
            </a:pPr>
            <a:r>
              <a:rPr b="1" i="0" lang="en-US" sz="2700" u="none" cap="none" strike="noStrike">
                <a:solidFill>
                  <a:schemeClr val="dk1"/>
                </a:solidFill>
                <a:latin typeface="Calibri"/>
                <a:ea typeface="Calibri"/>
                <a:cs typeface="Calibri"/>
                <a:sym typeface="Calibri"/>
              </a:rPr>
              <a:t>M. Rosario del Caz</a:t>
            </a:r>
            <a:endParaRPr b="1" i="0" sz="2700" u="none" cap="none" strike="noStrike">
              <a:solidFill>
                <a:schemeClr val="dk1"/>
              </a:solidFill>
              <a:latin typeface="Calibri"/>
              <a:ea typeface="Calibri"/>
              <a:cs typeface="Calibri"/>
              <a:sym typeface="Calibri"/>
            </a:endParaRPr>
          </a:p>
          <a:p>
            <a:pPr indent="0" lvl="0" marL="0" marR="0" rtl="0" algn="ctr">
              <a:lnSpc>
                <a:spcPct val="150000"/>
              </a:lnSpc>
              <a:spcBef>
                <a:spcPts val="0"/>
              </a:spcBef>
              <a:spcAft>
                <a:spcPts val="0"/>
              </a:spcAft>
              <a:buClr>
                <a:srgbClr val="000000"/>
              </a:buClr>
              <a:buSzPts val="2600"/>
              <a:buFont typeface="Arial"/>
              <a:buNone/>
            </a:pPr>
            <a:r>
              <a:t/>
            </a:r>
            <a:endParaRPr b="1" i="0" sz="2600" u="none" cap="none" strike="noStrike">
              <a:solidFill>
                <a:schemeClr val="dk1"/>
              </a:solidFill>
              <a:latin typeface="Calibri"/>
              <a:ea typeface="Calibri"/>
              <a:cs typeface="Calibri"/>
              <a:sym typeface="Calibri"/>
            </a:endParaRPr>
          </a:p>
        </p:txBody>
      </p:sp>
      <p:sp>
        <p:nvSpPr>
          <p:cNvPr id="161" name="Google Shape;161;p17"/>
          <p:cNvSpPr txBox="1"/>
          <p:nvPr/>
        </p:nvSpPr>
        <p:spPr>
          <a:xfrm>
            <a:off x="-17" y="6450958"/>
            <a:ext cx="5190900" cy="1385400"/>
          </a:xfrm>
          <a:prstGeom prst="rect">
            <a:avLst/>
          </a:prstGeom>
          <a:noFill/>
          <a:ln>
            <a:noFill/>
          </a:ln>
        </p:spPr>
        <p:txBody>
          <a:bodyPr anchorCtr="0" anchor="t" bIns="137150" lIns="137150" spcFirstLastPara="1" rIns="137150" wrap="square" tIns="137150">
            <a:spAutoFit/>
          </a:bodyPr>
          <a:lstStyle/>
          <a:p>
            <a:pPr indent="0" lvl="0" marL="0" marR="0" rtl="0" algn="ctr">
              <a:lnSpc>
                <a:spcPct val="100000"/>
              </a:lnSpc>
              <a:spcBef>
                <a:spcPts val="0"/>
              </a:spcBef>
              <a:spcAft>
                <a:spcPts val="0"/>
              </a:spcAft>
              <a:buClr>
                <a:schemeClr val="dk1"/>
              </a:buClr>
              <a:buSzPts val="1700"/>
              <a:buFont typeface="Arial"/>
              <a:buNone/>
            </a:pPr>
            <a:r>
              <a:rPr b="0" i="0" lang="en-US" sz="2400" u="none" cap="none" strike="noStrike">
                <a:solidFill>
                  <a:schemeClr val="dk1"/>
                </a:solidFill>
                <a:latin typeface="Calibri"/>
                <a:ea typeface="Calibri"/>
                <a:cs typeface="Calibri"/>
                <a:sym typeface="Calibri"/>
              </a:rPr>
              <a:t>Arquitecta</a:t>
            </a:r>
            <a:endParaRPr sz="2100"/>
          </a:p>
          <a:p>
            <a:pPr indent="0" lvl="0" marL="0" marR="0" rtl="0" algn="ctr">
              <a:lnSpc>
                <a:spcPct val="100000"/>
              </a:lnSpc>
              <a:spcBef>
                <a:spcPts val="0"/>
              </a:spcBef>
              <a:spcAft>
                <a:spcPts val="0"/>
              </a:spcAft>
              <a:buClr>
                <a:schemeClr val="dk1"/>
              </a:buClr>
              <a:buSzPts val="1700"/>
              <a:buFont typeface="Arial"/>
              <a:buNone/>
            </a:pPr>
            <a:r>
              <a:rPr b="0" i="0" lang="en-US" sz="2400" u="none" cap="none" strike="noStrike">
                <a:solidFill>
                  <a:schemeClr val="dk1"/>
                </a:solidFill>
                <a:latin typeface="Calibri"/>
                <a:ea typeface="Calibri"/>
                <a:cs typeface="Calibri"/>
                <a:sym typeface="Calibri"/>
              </a:rPr>
              <a:t>Profesora ETS de Arquitectura</a:t>
            </a:r>
            <a:endParaRPr b="0" i="0" sz="2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chemeClr val="dk1"/>
              </a:solidFill>
              <a:latin typeface="Calibri"/>
              <a:ea typeface="Calibri"/>
              <a:cs typeface="Calibri"/>
              <a:sym typeface="Calibri"/>
            </a:endParaRPr>
          </a:p>
        </p:txBody>
      </p:sp>
      <p:sp>
        <p:nvSpPr>
          <p:cNvPr id="162" name="Google Shape;162;p17"/>
          <p:cNvSpPr txBox="1"/>
          <p:nvPr/>
        </p:nvSpPr>
        <p:spPr>
          <a:xfrm>
            <a:off x="5016207" y="6017937"/>
            <a:ext cx="3585300" cy="1293000"/>
          </a:xfrm>
          <a:prstGeom prst="rect">
            <a:avLst/>
          </a:prstGeom>
          <a:noFill/>
          <a:ln>
            <a:noFill/>
          </a:ln>
        </p:spPr>
        <p:txBody>
          <a:bodyPr anchorCtr="0" anchor="t" bIns="137150" lIns="137150" spcFirstLastPara="1" rIns="137150" wrap="square" tIns="137150">
            <a:spAutoFit/>
          </a:bodyPr>
          <a:lstStyle/>
          <a:p>
            <a:pPr indent="0" lvl="0" marL="0" marR="0" rtl="0" algn="ctr">
              <a:lnSpc>
                <a:spcPct val="150000"/>
              </a:lnSpc>
              <a:spcBef>
                <a:spcPts val="0"/>
              </a:spcBef>
              <a:spcAft>
                <a:spcPts val="0"/>
              </a:spcAft>
              <a:buClr>
                <a:schemeClr val="dk1"/>
              </a:buClr>
              <a:buSzPts val="1700"/>
              <a:buFont typeface="Arial"/>
              <a:buNone/>
            </a:pPr>
            <a:r>
              <a:rPr b="1" i="0" lang="en-US" sz="2600" u="none" cap="none" strike="noStrike">
                <a:solidFill>
                  <a:schemeClr val="dk1"/>
                </a:solidFill>
                <a:latin typeface="Calibri"/>
                <a:ea typeface="Calibri"/>
                <a:cs typeface="Calibri"/>
                <a:sym typeface="Calibri"/>
              </a:rPr>
              <a:t>Carlos del Peso</a:t>
            </a:r>
            <a:endParaRPr b="1" i="0" sz="2600" u="none" cap="none" strike="noStrike">
              <a:solidFill>
                <a:schemeClr val="dk1"/>
              </a:solidFill>
              <a:latin typeface="Calibri"/>
              <a:ea typeface="Calibri"/>
              <a:cs typeface="Calibri"/>
              <a:sym typeface="Calibri"/>
            </a:endParaRPr>
          </a:p>
          <a:p>
            <a:pPr indent="0" lvl="0" marL="0" marR="0" rtl="0" algn="ctr">
              <a:lnSpc>
                <a:spcPct val="150000"/>
              </a:lnSpc>
              <a:spcBef>
                <a:spcPts val="0"/>
              </a:spcBef>
              <a:spcAft>
                <a:spcPts val="0"/>
              </a:spcAft>
              <a:buClr>
                <a:srgbClr val="000000"/>
              </a:buClr>
              <a:buSzPts val="2700"/>
              <a:buFont typeface="Arial"/>
              <a:buNone/>
            </a:pPr>
            <a:r>
              <a:t/>
            </a:r>
            <a:endParaRPr b="1" i="0" sz="2700" u="none" cap="none" strike="noStrike">
              <a:solidFill>
                <a:schemeClr val="dk1"/>
              </a:solidFill>
              <a:latin typeface="Calibri"/>
              <a:ea typeface="Calibri"/>
              <a:cs typeface="Calibri"/>
              <a:sym typeface="Calibri"/>
            </a:endParaRPr>
          </a:p>
        </p:txBody>
      </p:sp>
      <p:sp>
        <p:nvSpPr>
          <p:cNvPr id="163" name="Google Shape;163;p17"/>
          <p:cNvSpPr txBox="1"/>
          <p:nvPr/>
        </p:nvSpPr>
        <p:spPr>
          <a:xfrm>
            <a:off x="4938864" y="6503299"/>
            <a:ext cx="3585300" cy="1385400"/>
          </a:xfrm>
          <a:prstGeom prst="rect">
            <a:avLst/>
          </a:prstGeom>
          <a:noFill/>
          <a:ln>
            <a:noFill/>
          </a:ln>
        </p:spPr>
        <p:txBody>
          <a:bodyPr anchorCtr="0" anchor="t" bIns="137150" lIns="137150" spcFirstLastPara="1" rIns="137150" wrap="square" tIns="137150">
            <a:spAutoFit/>
          </a:bodyPr>
          <a:lstStyle/>
          <a:p>
            <a:pPr indent="0" lvl="0" marL="0" marR="0" rtl="0" algn="ctr">
              <a:lnSpc>
                <a:spcPct val="100000"/>
              </a:lnSpc>
              <a:spcBef>
                <a:spcPts val="0"/>
              </a:spcBef>
              <a:spcAft>
                <a:spcPts val="0"/>
              </a:spcAft>
              <a:buClr>
                <a:schemeClr val="dk1"/>
              </a:buClr>
              <a:buSzPts val="1700"/>
              <a:buFont typeface="Arial"/>
              <a:buNone/>
            </a:pPr>
            <a:r>
              <a:rPr b="0" i="0" lang="en-US" sz="2400" u="none" cap="none" strike="noStrike">
                <a:solidFill>
                  <a:schemeClr val="dk1"/>
                </a:solidFill>
                <a:latin typeface="Calibri"/>
                <a:ea typeface="Calibri"/>
                <a:cs typeface="Calibri"/>
                <a:sym typeface="Calibri"/>
              </a:rPr>
              <a:t>Profesor </a:t>
            </a:r>
            <a:r>
              <a:rPr b="0" i="0" lang="en-US" sz="2400" u="none" cap="none" strike="noStrike">
                <a:solidFill>
                  <a:srgbClr val="202124"/>
                </a:solidFill>
                <a:highlight>
                  <a:srgbClr val="FFFFFF"/>
                </a:highlight>
                <a:latin typeface="Arial"/>
                <a:ea typeface="Arial"/>
                <a:cs typeface="Arial"/>
                <a:sym typeface="Arial"/>
              </a:rPr>
              <a:t>ETS </a:t>
            </a:r>
            <a:br>
              <a:rPr b="0" i="0" lang="en-US" sz="2400" u="none" cap="none" strike="noStrike">
                <a:solidFill>
                  <a:srgbClr val="202124"/>
                </a:solidFill>
                <a:highlight>
                  <a:srgbClr val="FFFFFF"/>
                </a:highlight>
                <a:latin typeface="Arial"/>
                <a:ea typeface="Arial"/>
                <a:cs typeface="Arial"/>
                <a:sym typeface="Arial"/>
              </a:rPr>
            </a:br>
            <a:r>
              <a:rPr b="0" i="0" lang="en-US" sz="2400" u="none" cap="none" strike="noStrike">
                <a:solidFill>
                  <a:srgbClr val="202124"/>
                </a:solidFill>
                <a:highlight>
                  <a:srgbClr val="FFFFFF"/>
                </a:highlight>
                <a:latin typeface="Arial"/>
                <a:ea typeface="Arial"/>
                <a:cs typeface="Arial"/>
                <a:sym typeface="Arial"/>
              </a:rPr>
              <a:t>Ingenierías Agrarias</a:t>
            </a:r>
            <a:endParaRPr b="0" i="0" sz="2400" u="none" cap="none" strike="noStrike">
              <a:solidFill>
                <a:schemeClr val="dk1"/>
              </a:solidFill>
              <a:latin typeface="Calibri"/>
              <a:ea typeface="Calibri"/>
              <a:cs typeface="Calibri"/>
              <a:sym typeface="Calibri"/>
            </a:endParaRPr>
          </a:p>
          <a:p>
            <a:pPr indent="0" lvl="0" marL="0" marR="0" rtl="0" algn="ctr">
              <a:lnSpc>
                <a:spcPct val="150000"/>
              </a:lnSpc>
              <a:spcBef>
                <a:spcPts val="0"/>
              </a:spcBef>
              <a:spcAft>
                <a:spcPts val="0"/>
              </a:spcAft>
              <a:buClr>
                <a:srgbClr val="000000"/>
              </a:buClr>
              <a:buSzPts val="2400"/>
              <a:buFont typeface="Arial"/>
              <a:buNone/>
            </a:pPr>
            <a:r>
              <a:t/>
            </a:r>
            <a:endParaRPr b="0" i="0" sz="2400" u="none" cap="none" strike="noStrike">
              <a:solidFill>
                <a:schemeClr val="dk1"/>
              </a:solidFill>
              <a:latin typeface="Calibri"/>
              <a:ea typeface="Calibri"/>
              <a:cs typeface="Calibri"/>
              <a:sym typeface="Calibri"/>
            </a:endParaRPr>
          </a:p>
        </p:txBody>
      </p:sp>
      <p:sp>
        <p:nvSpPr>
          <p:cNvPr id="164" name="Google Shape;164;p17"/>
          <p:cNvSpPr txBox="1"/>
          <p:nvPr/>
        </p:nvSpPr>
        <p:spPr>
          <a:xfrm>
            <a:off x="9038532" y="6611982"/>
            <a:ext cx="3585300" cy="1015800"/>
          </a:xfrm>
          <a:prstGeom prst="rect">
            <a:avLst/>
          </a:prstGeom>
          <a:noFill/>
          <a:ln>
            <a:noFill/>
          </a:ln>
        </p:spPr>
        <p:txBody>
          <a:bodyPr anchorCtr="0" anchor="t" bIns="137150" lIns="137150" spcFirstLastPara="1" rIns="137150" wrap="square" tIns="137150">
            <a:spAutoFit/>
          </a:bodyPr>
          <a:lstStyle/>
          <a:p>
            <a:pPr indent="0" lvl="0" marL="0" marR="0" rtl="0" algn="ctr">
              <a:lnSpc>
                <a:spcPct val="100000"/>
              </a:lnSpc>
              <a:spcBef>
                <a:spcPts val="0"/>
              </a:spcBef>
              <a:spcAft>
                <a:spcPts val="0"/>
              </a:spcAft>
              <a:buClr>
                <a:schemeClr val="dk1"/>
              </a:buClr>
              <a:buSzPts val="1700"/>
              <a:buFont typeface="Arial"/>
              <a:buNone/>
            </a:pPr>
            <a:r>
              <a:rPr b="0" i="0" lang="en-US" sz="2400" u="none" cap="none" strike="noStrike">
                <a:solidFill>
                  <a:schemeClr val="dk1"/>
                </a:solidFill>
                <a:latin typeface="Calibri"/>
                <a:ea typeface="Calibri"/>
                <a:cs typeface="Calibri"/>
                <a:sym typeface="Calibri"/>
              </a:rPr>
              <a:t>Arquitecta</a:t>
            </a:r>
            <a:endParaRPr b="0" i="0" sz="2400" u="none" cap="none" strike="noStrike">
              <a:solidFill>
                <a:schemeClr val="dk1"/>
              </a:solidFill>
              <a:latin typeface="Calibri"/>
              <a:ea typeface="Calibri"/>
              <a:cs typeface="Calibri"/>
              <a:sym typeface="Calibri"/>
            </a:endParaRPr>
          </a:p>
          <a:p>
            <a:pPr indent="0" lvl="0" marL="0" marR="0" rtl="0" algn="ctr">
              <a:lnSpc>
                <a:spcPct val="150000"/>
              </a:lnSpc>
              <a:spcBef>
                <a:spcPts val="0"/>
              </a:spcBef>
              <a:spcAft>
                <a:spcPts val="0"/>
              </a:spcAft>
              <a:buClr>
                <a:srgbClr val="000000"/>
              </a:buClr>
              <a:buSzPts val="2400"/>
              <a:buFont typeface="Arial"/>
              <a:buNone/>
            </a:pPr>
            <a:r>
              <a:t/>
            </a:r>
            <a:endParaRPr b="0" i="0" sz="2400" u="none" cap="none" strike="noStrike">
              <a:solidFill>
                <a:schemeClr val="dk1"/>
              </a:solidFill>
              <a:latin typeface="Calibri"/>
              <a:ea typeface="Calibri"/>
              <a:cs typeface="Calibri"/>
              <a:sym typeface="Calibri"/>
            </a:endParaRPr>
          </a:p>
        </p:txBody>
      </p:sp>
      <p:sp>
        <p:nvSpPr>
          <p:cNvPr id="165" name="Google Shape;165;p17"/>
          <p:cNvSpPr txBox="1"/>
          <p:nvPr/>
        </p:nvSpPr>
        <p:spPr>
          <a:xfrm>
            <a:off x="13224320" y="6621189"/>
            <a:ext cx="3585300" cy="1015800"/>
          </a:xfrm>
          <a:prstGeom prst="rect">
            <a:avLst/>
          </a:prstGeom>
          <a:noFill/>
          <a:ln>
            <a:noFill/>
          </a:ln>
        </p:spPr>
        <p:txBody>
          <a:bodyPr anchorCtr="0" anchor="t" bIns="137150" lIns="137150" spcFirstLastPara="1" rIns="137150" wrap="square" tIns="137150">
            <a:spAutoFit/>
          </a:bodyPr>
          <a:lstStyle/>
          <a:p>
            <a:pPr indent="0" lvl="0" marL="0" marR="0" rtl="0" algn="ctr">
              <a:lnSpc>
                <a:spcPct val="100000"/>
              </a:lnSpc>
              <a:spcBef>
                <a:spcPts val="0"/>
              </a:spcBef>
              <a:spcAft>
                <a:spcPts val="0"/>
              </a:spcAft>
              <a:buClr>
                <a:schemeClr val="dk1"/>
              </a:buClr>
              <a:buSzPts val="1700"/>
              <a:buFont typeface="Arial"/>
              <a:buNone/>
            </a:pPr>
            <a:r>
              <a:rPr b="0" i="0" lang="en-US" sz="2400" u="none" cap="none" strike="noStrike">
                <a:solidFill>
                  <a:schemeClr val="dk1"/>
                </a:solidFill>
                <a:latin typeface="Calibri"/>
                <a:ea typeface="Calibri"/>
                <a:cs typeface="Calibri"/>
                <a:sym typeface="Calibri"/>
              </a:rPr>
              <a:t>Ingeniero de Montes</a:t>
            </a:r>
            <a:endParaRPr b="0" i="0" sz="2400" u="none" cap="none" strike="noStrike">
              <a:solidFill>
                <a:schemeClr val="dk1"/>
              </a:solidFill>
              <a:latin typeface="Calibri"/>
              <a:ea typeface="Calibri"/>
              <a:cs typeface="Calibri"/>
              <a:sym typeface="Calibri"/>
            </a:endParaRPr>
          </a:p>
          <a:p>
            <a:pPr indent="0" lvl="0" marL="0" marR="0" rtl="0" algn="ctr">
              <a:lnSpc>
                <a:spcPct val="150000"/>
              </a:lnSpc>
              <a:spcBef>
                <a:spcPts val="0"/>
              </a:spcBef>
              <a:spcAft>
                <a:spcPts val="0"/>
              </a:spcAft>
              <a:buClr>
                <a:srgbClr val="000000"/>
              </a:buClr>
              <a:buSzPts val="2400"/>
              <a:buFont typeface="Arial"/>
              <a:buNone/>
            </a:pPr>
            <a:r>
              <a:t/>
            </a:r>
            <a:endParaRPr b="0" i="0" sz="2400" u="none" cap="none" strike="noStrike">
              <a:solidFill>
                <a:schemeClr val="dk1"/>
              </a:solidFill>
              <a:latin typeface="Calibri"/>
              <a:ea typeface="Calibri"/>
              <a:cs typeface="Calibri"/>
              <a:sym typeface="Calibri"/>
            </a:endParaRPr>
          </a:p>
        </p:txBody>
      </p:sp>
      <p:sp>
        <p:nvSpPr>
          <p:cNvPr id="166" name="Google Shape;166;p17"/>
          <p:cNvSpPr txBox="1"/>
          <p:nvPr/>
        </p:nvSpPr>
        <p:spPr>
          <a:xfrm>
            <a:off x="8769507" y="5992332"/>
            <a:ext cx="4095000" cy="1092900"/>
          </a:xfrm>
          <a:prstGeom prst="rect">
            <a:avLst/>
          </a:prstGeom>
          <a:noFill/>
          <a:ln>
            <a:noFill/>
          </a:ln>
        </p:spPr>
        <p:txBody>
          <a:bodyPr anchorCtr="0" anchor="t" bIns="137150" lIns="137150" spcFirstLastPara="1" rIns="137150" wrap="square" tIns="137150">
            <a:spAutoFit/>
          </a:bodyPr>
          <a:lstStyle/>
          <a:p>
            <a:pPr indent="0" lvl="0" marL="0" marR="0" rtl="0" algn="ctr">
              <a:lnSpc>
                <a:spcPct val="100000"/>
              </a:lnSpc>
              <a:spcBef>
                <a:spcPts val="0"/>
              </a:spcBef>
              <a:spcAft>
                <a:spcPts val="0"/>
              </a:spcAft>
              <a:buClr>
                <a:schemeClr val="dk1"/>
              </a:buClr>
              <a:buSzPts val="2700"/>
              <a:buFont typeface="Arial"/>
              <a:buNone/>
            </a:pPr>
            <a:r>
              <a:rPr b="1" i="0" lang="en-US" sz="2700" u="none" cap="none" strike="noStrike">
                <a:solidFill>
                  <a:schemeClr val="dk1"/>
                </a:solidFill>
                <a:latin typeface="Calibri"/>
                <a:ea typeface="Calibri"/>
                <a:cs typeface="Calibri"/>
                <a:sym typeface="Calibri"/>
              </a:rPr>
              <a:t>Mónica Sanz</a:t>
            </a:r>
            <a:endParaRPr b="1" i="0" sz="2700" u="none" cap="none" strike="noStrike">
              <a:solidFill>
                <a:schemeClr val="dk1"/>
              </a:solidFill>
              <a:latin typeface="Calibri"/>
              <a:ea typeface="Calibri"/>
              <a:cs typeface="Calibri"/>
              <a:sym typeface="Calibri"/>
            </a:endParaRPr>
          </a:p>
          <a:p>
            <a:pPr indent="0" lvl="0" marL="0" marR="0" rtl="0" algn="ctr">
              <a:lnSpc>
                <a:spcPct val="150000"/>
              </a:lnSpc>
              <a:spcBef>
                <a:spcPts val="0"/>
              </a:spcBef>
              <a:spcAft>
                <a:spcPts val="0"/>
              </a:spcAft>
              <a:buClr>
                <a:srgbClr val="000000"/>
              </a:buClr>
              <a:buSzPts val="2600"/>
              <a:buFont typeface="Arial"/>
              <a:buNone/>
            </a:pPr>
            <a:r>
              <a:t/>
            </a:r>
            <a:endParaRPr b="1" i="0" sz="2600" u="none" cap="none" strike="noStrike">
              <a:solidFill>
                <a:schemeClr val="dk1"/>
              </a:solidFill>
              <a:latin typeface="Calibri"/>
              <a:ea typeface="Calibri"/>
              <a:cs typeface="Calibri"/>
              <a:sym typeface="Calibri"/>
            </a:endParaRPr>
          </a:p>
        </p:txBody>
      </p:sp>
      <p:sp>
        <p:nvSpPr>
          <p:cNvPr id="167" name="Google Shape;167;p17"/>
          <p:cNvSpPr txBox="1"/>
          <p:nvPr/>
        </p:nvSpPr>
        <p:spPr>
          <a:xfrm>
            <a:off x="13110000" y="5992332"/>
            <a:ext cx="4095000" cy="1092900"/>
          </a:xfrm>
          <a:prstGeom prst="rect">
            <a:avLst/>
          </a:prstGeom>
          <a:noFill/>
          <a:ln>
            <a:noFill/>
          </a:ln>
        </p:spPr>
        <p:txBody>
          <a:bodyPr anchorCtr="0" anchor="t" bIns="137150" lIns="137150" spcFirstLastPara="1" rIns="137150" wrap="square" tIns="137150">
            <a:spAutoFit/>
          </a:bodyPr>
          <a:lstStyle/>
          <a:p>
            <a:pPr indent="0" lvl="0" marL="0" marR="0" rtl="0" algn="ctr">
              <a:lnSpc>
                <a:spcPct val="100000"/>
              </a:lnSpc>
              <a:spcBef>
                <a:spcPts val="0"/>
              </a:spcBef>
              <a:spcAft>
                <a:spcPts val="0"/>
              </a:spcAft>
              <a:buClr>
                <a:schemeClr val="dk1"/>
              </a:buClr>
              <a:buSzPts val="2700"/>
              <a:buFont typeface="Arial"/>
              <a:buNone/>
            </a:pPr>
            <a:r>
              <a:rPr b="1" i="0" lang="en-US" sz="2700" u="none" cap="none" strike="noStrike">
                <a:solidFill>
                  <a:schemeClr val="dk1"/>
                </a:solidFill>
                <a:latin typeface="Calibri"/>
                <a:ea typeface="Calibri"/>
                <a:cs typeface="Calibri"/>
                <a:sym typeface="Calibri"/>
              </a:rPr>
              <a:t>Sergio Vázquez</a:t>
            </a:r>
            <a:endParaRPr b="1" i="0" sz="2700" u="none" cap="none" strike="noStrike">
              <a:solidFill>
                <a:schemeClr val="dk1"/>
              </a:solidFill>
              <a:latin typeface="Calibri"/>
              <a:ea typeface="Calibri"/>
              <a:cs typeface="Calibri"/>
              <a:sym typeface="Calibri"/>
            </a:endParaRPr>
          </a:p>
          <a:p>
            <a:pPr indent="0" lvl="0" marL="0" marR="0" rtl="0" algn="ctr">
              <a:lnSpc>
                <a:spcPct val="150000"/>
              </a:lnSpc>
              <a:spcBef>
                <a:spcPts val="0"/>
              </a:spcBef>
              <a:spcAft>
                <a:spcPts val="0"/>
              </a:spcAft>
              <a:buClr>
                <a:srgbClr val="000000"/>
              </a:buClr>
              <a:buSzPts val="2600"/>
              <a:buFont typeface="Arial"/>
              <a:buNone/>
            </a:pPr>
            <a:r>
              <a:rPr b="1" i="0" lang="en-US" sz="2600" u="none" cap="none" strike="noStrike">
                <a:solidFill>
                  <a:schemeClr val="dk1"/>
                </a:solidFill>
                <a:latin typeface="Calibri"/>
                <a:ea typeface="Calibri"/>
                <a:cs typeface="Calibri"/>
                <a:sym typeface="Calibri"/>
              </a:rPr>
              <a:t> </a:t>
            </a:r>
            <a:endParaRPr b="1" i="0" sz="2600" u="none" cap="none" strike="noStrike">
              <a:solidFill>
                <a:schemeClr val="dk1"/>
              </a:solidFill>
              <a:latin typeface="Calibri"/>
              <a:ea typeface="Calibri"/>
              <a:cs typeface="Calibri"/>
              <a:sym typeface="Calibri"/>
            </a:endParaRPr>
          </a:p>
        </p:txBody>
      </p:sp>
      <p:pic>
        <p:nvPicPr>
          <p:cNvPr id="168" name="Google Shape;168;p17"/>
          <p:cNvPicPr preferRelativeResize="0"/>
          <p:nvPr/>
        </p:nvPicPr>
        <p:blipFill rotWithShape="1">
          <a:blip r:embed="rId10">
            <a:alphaModFix/>
          </a:blip>
          <a:srcRect b="3428" l="0" r="6733" t="0"/>
          <a:stretch/>
        </p:blipFill>
        <p:spPr>
          <a:xfrm>
            <a:off x="1359753" y="2927751"/>
            <a:ext cx="2806722" cy="3090189"/>
          </a:xfrm>
          <a:prstGeom prst="rect">
            <a:avLst/>
          </a:prstGeom>
          <a:noFill/>
          <a:ln>
            <a:noFill/>
          </a:ln>
        </p:spPr>
      </p:pic>
      <p:pic>
        <p:nvPicPr>
          <p:cNvPr descr="Hombre con celular en la calle&#10;&#10;Descripción generada automáticamente con confianza media" id="169" name="Google Shape;169;p17"/>
          <p:cNvPicPr preferRelativeResize="0"/>
          <p:nvPr/>
        </p:nvPicPr>
        <p:blipFill rotWithShape="1">
          <a:blip r:embed="rId11">
            <a:alphaModFix/>
          </a:blip>
          <a:srcRect b="0" l="0" r="0" t="0"/>
          <a:stretch/>
        </p:blipFill>
        <p:spPr>
          <a:xfrm>
            <a:off x="5291013" y="2927751"/>
            <a:ext cx="2649431" cy="3087025"/>
          </a:xfrm>
          <a:prstGeom prst="rect">
            <a:avLst/>
          </a:prstGeom>
          <a:noFill/>
          <a:ln>
            <a:noFill/>
          </a:ln>
        </p:spPr>
      </p:pic>
      <p:pic>
        <p:nvPicPr>
          <p:cNvPr id="170" name="Google Shape;170;p17"/>
          <p:cNvPicPr preferRelativeResize="0"/>
          <p:nvPr/>
        </p:nvPicPr>
        <p:blipFill>
          <a:blip r:embed="rId12">
            <a:alphaModFix/>
          </a:blip>
          <a:stretch>
            <a:fillRect/>
          </a:stretch>
        </p:blipFill>
        <p:spPr>
          <a:xfrm>
            <a:off x="9291882" y="2840737"/>
            <a:ext cx="3127609" cy="3232820"/>
          </a:xfrm>
          <a:prstGeom prst="rect">
            <a:avLst/>
          </a:prstGeom>
          <a:noFill/>
          <a:ln>
            <a:noFill/>
          </a:ln>
        </p:spPr>
      </p:pic>
      <p:pic>
        <p:nvPicPr>
          <p:cNvPr id="171" name="Google Shape;171;p17"/>
          <p:cNvPicPr preferRelativeResize="0"/>
          <p:nvPr/>
        </p:nvPicPr>
        <p:blipFill rotWithShape="1">
          <a:blip r:embed="rId13">
            <a:alphaModFix/>
          </a:blip>
          <a:srcRect b="10216" l="0" r="0" t="12556"/>
          <a:stretch/>
        </p:blipFill>
        <p:spPr>
          <a:xfrm>
            <a:off x="13427700" y="2856412"/>
            <a:ext cx="3459589" cy="323284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grpSp>
        <p:nvGrpSpPr>
          <p:cNvPr id="176" name="Google Shape;176;p18"/>
          <p:cNvGrpSpPr/>
          <p:nvPr/>
        </p:nvGrpSpPr>
        <p:grpSpPr>
          <a:xfrm>
            <a:off x="0" y="9543558"/>
            <a:ext cx="18514316" cy="805317"/>
            <a:chOff x="0" y="6362372"/>
            <a:chExt cx="12342878" cy="536878"/>
          </a:xfrm>
        </p:grpSpPr>
        <p:sp>
          <p:nvSpPr>
            <p:cNvPr id="177" name="Google Shape;177;p18"/>
            <p:cNvSpPr/>
            <p:nvPr/>
          </p:nvSpPr>
          <p:spPr>
            <a:xfrm>
              <a:off x="0" y="6369450"/>
              <a:ext cx="4437900" cy="529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Clr>
                  <a:srgbClr val="000000"/>
                </a:buClr>
                <a:buSzPts val="2100"/>
                <a:buFont typeface="Arial"/>
                <a:buNone/>
              </a:pPr>
              <a:r>
                <a:t/>
              </a:r>
              <a:endParaRPr b="0" i="0" sz="2100" u="none" cap="none" strike="noStrike">
                <a:solidFill>
                  <a:srgbClr val="000000"/>
                </a:solidFill>
                <a:latin typeface="Arial"/>
                <a:ea typeface="Arial"/>
                <a:cs typeface="Arial"/>
                <a:sym typeface="Arial"/>
              </a:endParaRPr>
            </a:p>
          </p:txBody>
        </p:sp>
        <p:pic>
          <p:nvPicPr>
            <p:cNvPr id="178" name="Google Shape;178;p18"/>
            <p:cNvPicPr preferRelativeResize="0"/>
            <p:nvPr/>
          </p:nvPicPr>
          <p:blipFill rotWithShape="1">
            <a:blip r:embed="rId3">
              <a:alphaModFix/>
            </a:blip>
            <a:srcRect b="0" l="0" r="0" t="0"/>
            <a:stretch/>
          </p:blipFill>
          <p:spPr>
            <a:xfrm>
              <a:off x="228600" y="6365677"/>
              <a:ext cx="680350" cy="471810"/>
            </a:xfrm>
            <a:prstGeom prst="rect">
              <a:avLst/>
            </a:prstGeom>
            <a:noFill/>
            <a:ln>
              <a:noFill/>
            </a:ln>
          </p:spPr>
        </p:pic>
        <p:pic>
          <p:nvPicPr>
            <p:cNvPr id="179" name="Google Shape;179;p18"/>
            <p:cNvPicPr preferRelativeResize="0"/>
            <p:nvPr/>
          </p:nvPicPr>
          <p:blipFill rotWithShape="1">
            <a:blip r:embed="rId4">
              <a:alphaModFix/>
            </a:blip>
            <a:srcRect b="0" l="0" r="0" t="0"/>
            <a:stretch/>
          </p:blipFill>
          <p:spPr>
            <a:xfrm>
              <a:off x="1121899" y="6399549"/>
              <a:ext cx="791071" cy="469593"/>
            </a:xfrm>
            <a:prstGeom prst="rect">
              <a:avLst/>
            </a:prstGeom>
            <a:noFill/>
            <a:ln>
              <a:noFill/>
            </a:ln>
          </p:spPr>
        </p:pic>
        <p:pic>
          <p:nvPicPr>
            <p:cNvPr id="180" name="Google Shape;180;p18"/>
            <p:cNvPicPr preferRelativeResize="0"/>
            <p:nvPr/>
          </p:nvPicPr>
          <p:blipFill rotWithShape="1">
            <a:blip r:embed="rId5">
              <a:alphaModFix/>
            </a:blip>
            <a:srcRect b="0" l="0" r="0" t="0"/>
            <a:stretch/>
          </p:blipFill>
          <p:spPr>
            <a:xfrm>
              <a:off x="2022020" y="6416974"/>
              <a:ext cx="1001218" cy="420511"/>
            </a:xfrm>
            <a:prstGeom prst="rect">
              <a:avLst/>
            </a:prstGeom>
            <a:noFill/>
            <a:ln>
              <a:noFill/>
            </a:ln>
          </p:spPr>
        </p:pic>
        <p:pic>
          <p:nvPicPr>
            <p:cNvPr id="181" name="Google Shape;181;p18"/>
            <p:cNvPicPr preferRelativeResize="0"/>
            <p:nvPr/>
          </p:nvPicPr>
          <p:blipFill rotWithShape="1">
            <a:blip r:embed="rId6">
              <a:alphaModFix/>
            </a:blip>
            <a:srcRect b="0" l="0" r="0" t="0"/>
            <a:stretch/>
          </p:blipFill>
          <p:spPr>
            <a:xfrm>
              <a:off x="3087399" y="6416974"/>
              <a:ext cx="677281" cy="408416"/>
            </a:xfrm>
            <a:prstGeom prst="rect">
              <a:avLst/>
            </a:prstGeom>
            <a:noFill/>
            <a:ln>
              <a:noFill/>
            </a:ln>
          </p:spPr>
        </p:pic>
        <p:pic>
          <p:nvPicPr>
            <p:cNvPr id="182" name="Google Shape;182;p18"/>
            <p:cNvPicPr preferRelativeResize="0"/>
            <p:nvPr/>
          </p:nvPicPr>
          <p:blipFill rotWithShape="1">
            <a:blip r:embed="rId7">
              <a:alphaModFix/>
            </a:blip>
            <a:srcRect b="0" l="0" r="7561" t="0"/>
            <a:stretch/>
          </p:blipFill>
          <p:spPr>
            <a:xfrm>
              <a:off x="4293354" y="6362372"/>
              <a:ext cx="8049523" cy="529716"/>
            </a:xfrm>
            <a:prstGeom prst="rect">
              <a:avLst/>
            </a:prstGeom>
            <a:noFill/>
            <a:ln>
              <a:noFill/>
            </a:ln>
          </p:spPr>
        </p:pic>
      </p:grpSp>
      <p:pic>
        <p:nvPicPr>
          <p:cNvPr id="183" name="Google Shape;183;p18"/>
          <p:cNvPicPr preferRelativeResize="0"/>
          <p:nvPr/>
        </p:nvPicPr>
        <p:blipFill rotWithShape="1">
          <a:blip r:embed="rId8">
            <a:alphaModFix/>
          </a:blip>
          <a:srcRect b="85191" l="0" r="84337" t="0"/>
          <a:stretch/>
        </p:blipFill>
        <p:spPr>
          <a:xfrm>
            <a:off x="0" y="0"/>
            <a:ext cx="2219701" cy="1477952"/>
          </a:xfrm>
          <a:prstGeom prst="rect">
            <a:avLst/>
          </a:prstGeom>
          <a:noFill/>
          <a:ln>
            <a:noFill/>
          </a:ln>
        </p:spPr>
      </p:pic>
      <p:pic>
        <p:nvPicPr>
          <p:cNvPr id="184" name="Google Shape;184;p18"/>
          <p:cNvPicPr preferRelativeResize="0"/>
          <p:nvPr/>
        </p:nvPicPr>
        <p:blipFill rotWithShape="1">
          <a:blip r:embed="rId8">
            <a:alphaModFix/>
          </a:blip>
          <a:srcRect b="85191" l="0" r="84337" t="0"/>
          <a:stretch/>
        </p:blipFill>
        <p:spPr>
          <a:xfrm>
            <a:off x="0" y="0"/>
            <a:ext cx="2219701" cy="1477952"/>
          </a:xfrm>
          <a:prstGeom prst="rect">
            <a:avLst/>
          </a:prstGeom>
          <a:noFill/>
          <a:ln>
            <a:noFill/>
          </a:ln>
        </p:spPr>
      </p:pic>
      <p:pic>
        <p:nvPicPr>
          <p:cNvPr id="185" name="Google Shape;185;p18"/>
          <p:cNvPicPr preferRelativeResize="0"/>
          <p:nvPr/>
        </p:nvPicPr>
        <p:blipFill rotWithShape="1">
          <a:blip r:embed="rId9">
            <a:alphaModFix/>
          </a:blip>
          <a:srcRect b="0" l="0" r="0" t="0"/>
          <a:stretch/>
        </p:blipFill>
        <p:spPr>
          <a:xfrm>
            <a:off x="627978" y="188775"/>
            <a:ext cx="1747575" cy="1517775"/>
          </a:xfrm>
          <a:prstGeom prst="rect">
            <a:avLst/>
          </a:prstGeom>
          <a:noFill/>
          <a:ln>
            <a:noFill/>
          </a:ln>
        </p:spPr>
      </p:pic>
      <p:sp>
        <p:nvSpPr>
          <p:cNvPr id="186" name="Google Shape;186;p18"/>
          <p:cNvSpPr txBox="1"/>
          <p:nvPr/>
        </p:nvSpPr>
        <p:spPr>
          <a:xfrm>
            <a:off x="3358163" y="381638"/>
            <a:ext cx="16623900" cy="1262100"/>
          </a:xfrm>
          <a:prstGeom prst="rect">
            <a:avLst/>
          </a:prstGeom>
          <a:noFill/>
          <a:ln>
            <a:noFill/>
          </a:ln>
        </p:spPr>
        <p:txBody>
          <a:bodyPr anchorCtr="0" anchor="t" bIns="137150" lIns="137150" spcFirstLastPara="1" rIns="137150" wrap="square" tIns="137150">
            <a:spAutoFit/>
          </a:bodyPr>
          <a:lstStyle/>
          <a:p>
            <a:pPr indent="0" lvl="0" marL="0" marR="0" rtl="0" algn="l">
              <a:lnSpc>
                <a:spcPct val="100000"/>
              </a:lnSpc>
              <a:spcBef>
                <a:spcPts val="0"/>
              </a:spcBef>
              <a:spcAft>
                <a:spcPts val="0"/>
              </a:spcAft>
              <a:buClr>
                <a:srgbClr val="000000"/>
              </a:buClr>
              <a:buSzPts val="6400"/>
              <a:buFont typeface="Arial"/>
              <a:buNone/>
            </a:pPr>
            <a:r>
              <a:rPr b="0" i="0" lang="en-US" sz="6400" u="none" cap="none" strike="noStrike">
                <a:solidFill>
                  <a:srgbClr val="204795"/>
                </a:solidFill>
                <a:latin typeface="Calibri"/>
                <a:ea typeface="Calibri"/>
                <a:cs typeface="Calibri"/>
                <a:sym typeface="Calibri"/>
              </a:rPr>
              <a:t>Equipo AEICE</a:t>
            </a:r>
            <a:endParaRPr b="0" i="0" sz="2100" u="none" cap="none" strike="noStrike">
              <a:solidFill>
                <a:srgbClr val="204795"/>
              </a:solidFill>
              <a:latin typeface="Calibri"/>
              <a:ea typeface="Calibri"/>
              <a:cs typeface="Calibri"/>
              <a:sym typeface="Calibri"/>
            </a:endParaRPr>
          </a:p>
        </p:txBody>
      </p:sp>
      <p:sp>
        <p:nvSpPr>
          <p:cNvPr id="187" name="Google Shape;187;p18"/>
          <p:cNvSpPr txBox="1"/>
          <p:nvPr/>
        </p:nvSpPr>
        <p:spPr>
          <a:xfrm>
            <a:off x="2729418" y="5117925"/>
            <a:ext cx="2286000" cy="692700"/>
          </a:xfrm>
          <a:prstGeom prst="rect">
            <a:avLst/>
          </a:prstGeom>
          <a:noFill/>
          <a:ln>
            <a:noFill/>
          </a:ln>
        </p:spPr>
        <p:txBody>
          <a:bodyPr anchorCtr="0" anchor="t" bIns="137150" lIns="137150" spcFirstLastPara="1" rIns="137150" wrap="square" tIns="137150">
            <a:spAutoFit/>
          </a:bodyPr>
          <a:lstStyle/>
          <a:p>
            <a:pPr indent="0" lvl="0" marL="0" marR="0" rtl="0" algn="ctr">
              <a:lnSpc>
                <a:spcPct val="150000"/>
              </a:lnSpc>
              <a:spcBef>
                <a:spcPts val="0"/>
              </a:spcBef>
              <a:spcAft>
                <a:spcPts val="0"/>
              </a:spcAft>
              <a:buClr>
                <a:srgbClr val="000000"/>
              </a:buClr>
              <a:buSzPts val="2700"/>
              <a:buFont typeface="Arial"/>
              <a:buNone/>
            </a:pPr>
            <a:r>
              <a:rPr b="1" i="0" lang="en-US" sz="2700" u="none" cap="none" strike="noStrike">
                <a:solidFill>
                  <a:schemeClr val="dk1"/>
                </a:solidFill>
                <a:latin typeface="Calibri"/>
                <a:ea typeface="Calibri"/>
                <a:cs typeface="Calibri"/>
                <a:sym typeface="Calibri"/>
              </a:rPr>
              <a:t>David Muriel</a:t>
            </a:r>
            <a:endParaRPr b="1" i="0" sz="2700" u="none" cap="none" strike="noStrike">
              <a:solidFill>
                <a:schemeClr val="dk1"/>
              </a:solidFill>
              <a:latin typeface="Calibri"/>
              <a:ea typeface="Calibri"/>
              <a:cs typeface="Calibri"/>
              <a:sym typeface="Calibri"/>
            </a:endParaRPr>
          </a:p>
        </p:txBody>
      </p:sp>
      <p:sp>
        <p:nvSpPr>
          <p:cNvPr id="188" name="Google Shape;188;p18"/>
          <p:cNvSpPr txBox="1"/>
          <p:nvPr/>
        </p:nvSpPr>
        <p:spPr>
          <a:xfrm>
            <a:off x="2267042" y="6001613"/>
            <a:ext cx="3210900" cy="1108200"/>
          </a:xfrm>
          <a:prstGeom prst="rect">
            <a:avLst/>
          </a:prstGeom>
          <a:noFill/>
          <a:ln>
            <a:noFill/>
          </a:ln>
        </p:spPr>
        <p:txBody>
          <a:bodyPr anchorCtr="0" anchor="t" bIns="137150" lIns="137150" spcFirstLastPara="1" rIns="137150" wrap="square" tIns="137150">
            <a:spAutoFit/>
          </a:bodyPr>
          <a:lstStyle/>
          <a:p>
            <a:pPr indent="0" lvl="0" marL="0" marR="0" rtl="0" algn="ctr">
              <a:lnSpc>
                <a:spcPct val="100000"/>
              </a:lnSpc>
              <a:spcBef>
                <a:spcPts val="0"/>
              </a:spcBef>
              <a:spcAft>
                <a:spcPts val="0"/>
              </a:spcAft>
              <a:buClr>
                <a:srgbClr val="000000"/>
              </a:buClr>
              <a:buSzPts val="2700"/>
              <a:buFont typeface="Arial"/>
              <a:buNone/>
            </a:pPr>
            <a:r>
              <a:rPr b="0" i="0" lang="en-US" sz="2700" u="none" cap="none" strike="noStrike">
                <a:solidFill>
                  <a:schemeClr val="dk1"/>
                </a:solidFill>
                <a:latin typeface="Calibri"/>
                <a:ea typeface="Calibri"/>
                <a:cs typeface="Calibri"/>
                <a:sym typeface="Calibri"/>
              </a:rPr>
              <a:t>Director Desarrollo Territorial </a:t>
            </a:r>
            <a:endParaRPr b="0" i="0" sz="2700" u="none" cap="none" strike="noStrike">
              <a:solidFill>
                <a:schemeClr val="dk1"/>
              </a:solidFill>
              <a:latin typeface="Calibri"/>
              <a:ea typeface="Calibri"/>
              <a:cs typeface="Calibri"/>
              <a:sym typeface="Calibri"/>
            </a:endParaRPr>
          </a:p>
        </p:txBody>
      </p:sp>
      <p:sp>
        <p:nvSpPr>
          <p:cNvPr id="189" name="Google Shape;189;p18"/>
          <p:cNvSpPr txBox="1"/>
          <p:nvPr/>
        </p:nvSpPr>
        <p:spPr>
          <a:xfrm>
            <a:off x="5350106" y="5099606"/>
            <a:ext cx="2088900" cy="677100"/>
          </a:xfrm>
          <a:prstGeom prst="rect">
            <a:avLst/>
          </a:prstGeom>
          <a:noFill/>
          <a:ln>
            <a:noFill/>
          </a:ln>
        </p:spPr>
        <p:txBody>
          <a:bodyPr anchorCtr="0" anchor="t" bIns="137150" lIns="137150" spcFirstLastPara="1" rIns="137150" wrap="square" tIns="137150">
            <a:spAutoFit/>
          </a:bodyPr>
          <a:lstStyle/>
          <a:p>
            <a:pPr indent="0" lvl="0" marL="0" marR="0" rtl="0" algn="ctr">
              <a:lnSpc>
                <a:spcPct val="150000"/>
              </a:lnSpc>
              <a:spcBef>
                <a:spcPts val="0"/>
              </a:spcBef>
              <a:spcAft>
                <a:spcPts val="0"/>
              </a:spcAft>
              <a:buClr>
                <a:srgbClr val="000000"/>
              </a:buClr>
              <a:buSzPts val="2600"/>
              <a:buFont typeface="Arial"/>
              <a:buNone/>
            </a:pPr>
            <a:r>
              <a:rPr b="1" i="0" lang="en-US" sz="2600" u="none" cap="none" strike="noStrike">
                <a:solidFill>
                  <a:schemeClr val="dk1"/>
                </a:solidFill>
                <a:latin typeface="Calibri"/>
                <a:ea typeface="Calibri"/>
                <a:cs typeface="Calibri"/>
                <a:sym typeface="Calibri"/>
              </a:rPr>
              <a:t>Paula Guerra</a:t>
            </a:r>
            <a:endParaRPr b="1" i="0" sz="2600" u="none" cap="none" strike="noStrike">
              <a:solidFill>
                <a:schemeClr val="dk1"/>
              </a:solidFill>
              <a:latin typeface="Calibri"/>
              <a:ea typeface="Calibri"/>
              <a:cs typeface="Calibri"/>
              <a:sym typeface="Calibri"/>
            </a:endParaRPr>
          </a:p>
        </p:txBody>
      </p:sp>
      <p:sp>
        <p:nvSpPr>
          <p:cNvPr id="190" name="Google Shape;190;p18"/>
          <p:cNvSpPr txBox="1"/>
          <p:nvPr/>
        </p:nvSpPr>
        <p:spPr>
          <a:xfrm>
            <a:off x="4630988" y="6059531"/>
            <a:ext cx="3210900" cy="2562900"/>
          </a:xfrm>
          <a:prstGeom prst="rect">
            <a:avLst/>
          </a:prstGeom>
          <a:noFill/>
          <a:ln>
            <a:noFill/>
          </a:ln>
        </p:spPr>
        <p:txBody>
          <a:bodyPr anchorCtr="0" anchor="t" bIns="137150" lIns="137150" spcFirstLastPara="1" rIns="137150" wrap="square" tIns="137150">
            <a:spAutoFit/>
          </a:bodyPr>
          <a:lstStyle/>
          <a:p>
            <a:pPr indent="0" lvl="0" marL="0" marR="0" rtl="0" algn="ctr">
              <a:lnSpc>
                <a:spcPct val="100000"/>
              </a:lnSpc>
              <a:spcBef>
                <a:spcPts val="0"/>
              </a:spcBef>
              <a:spcAft>
                <a:spcPts val="0"/>
              </a:spcAft>
              <a:buClr>
                <a:schemeClr val="dk1"/>
              </a:buClr>
              <a:buSzPts val="1700"/>
              <a:buFont typeface="Arial"/>
              <a:buNone/>
            </a:pPr>
            <a:r>
              <a:rPr b="0" i="0" lang="en-US" sz="2700" u="none" cap="none" strike="noStrike">
                <a:solidFill>
                  <a:schemeClr val="dk1"/>
                </a:solidFill>
                <a:latin typeface="Calibri"/>
                <a:ea typeface="Calibri"/>
                <a:cs typeface="Calibri"/>
                <a:sym typeface="Calibri"/>
              </a:rPr>
              <a:t>Gestora</a:t>
            </a:r>
            <a:br>
              <a:rPr b="0" i="0" lang="en-US" sz="2700" u="none" cap="none" strike="noStrike">
                <a:solidFill>
                  <a:schemeClr val="dk1"/>
                </a:solidFill>
                <a:latin typeface="Calibri"/>
                <a:ea typeface="Calibri"/>
                <a:cs typeface="Calibri"/>
                <a:sym typeface="Calibri"/>
              </a:rPr>
            </a:br>
            <a:r>
              <a:rPr b="0" i="0" lang="en-US" sz="2700" u="none" cap="none" strike="noStrike">
                <a:solidFill>
                  <a:schemeClr val="dk1"/>
                </a:solidFill>
                <a:latin typeface="Calibri"/>
                <a:ea typeface="Calibri"/>
                <a:cs typeface="Calibri"/>
                <a:sym typeface="Calibri"/>
              </a:rPr>
              <a:t> Innovación y Desarrollo</a:t>
            </a:r>
            <a:endParaRPr b="0" i="0" sz="2700" u="none" cap="none" strike="noStrike">
              <a:solidFill>
                <a:schemeClr val="dk1"/>
              </a:solidFill>
              <a:latin typeface="Calibri"/>
              <a:ea typeface="Calibri"/>
              <a:cs typeface="Calibri"/>
              <a:sym typeface="Calibri"/>
            </a:endParaRPr>
          </a:p>
          <a:p>
            <a:pPr indent="0" lvl="0" marL="0" marR="0" rtl="0" algn="ctr">
              <a:lnSpc>
                <a:spcPct val="150000"/>
              </a:lnSpc>
              <a:spcBef>
                <a:spcPts val="0"/>
              </a:spcBef>
              <a:spcAft>
                <a:spcPts val="0"/>
              </a:spcAft>
              <a:buClr>
                <a:schemeClr val="dk1"/>
              </a:buClr>
              <a:buSzPts val="1700"/>
              <a:buFont typeface="Arial"/>
              <a:buNone/>
            </a:pPr>
            <a:r>
              <a:t/>
            </a:r>
            <a:endParaRPr b="0" i="0" sz="2700" u="none" cap="none" strike="noStrike">
              <a:solidFill>
                <a:schemeClr val="dk1"/>
              </a:solidFill>
              <a:latin typeface="Calibri"/>
              <a:ea typeface="Calibri"/>
              <a:cs typeface="Calibri"/>
              <a:sym typeface="Calibri"/>
            </a:endParaRPr>
          </a:p>
          <a:p>
            <a:pPr indent="0" lvl="0" marL="0" marR="0" rtl="0" algn="ctr">
              <a:lnSpc>
                <a:spcPct val="150000"/>
              </a:lnSpc>
              <a:spcBef>
                <a:spcPts val="0"/>
              </a:spcBef>
              <a:spcAft>
                <a:spcPts val="0"/>
              </a:spcAft>
              <a:buClr>
                <a:srgbClr val="000000"/>
              </a:buClr>
              <a:buSzPts val="2700"/>
              <a:buFont typeface="Arial"/>
              <a:buNone/>
            </a:pPr>
            <a:r>
              <a:t/>
            </a:r>
            <a:endParaRPr b="0" i="0" sz="2700" u="none" cap="none" strike="noStrike">
              <a:solidFill>
                <a:schemeClr val="dk1"/>
              </a:solidFill>
              <a:latin typeface="Calibri"/>
              <a:ea typeface="Calibri"/>
              <a:cs typeface="Calibri"/>
              <a:sym typeface="Calibri"/>
            </a:endParaRPr>
          </a:p>
        </p:txBody>
      </p:sp>
      <p:sp>
        <p:nvSpPr>
          <p:cNvPr id="191" name="Google Shape;191;p18"/>
          <p:cNvSpPr txBox="1"/>
          <p:nvPr/>
        </p:nvSpPr>
        <p:spPr>
          <a:xfrm>
            <a:off x="7458015" y="5094525"/>
            <a:ext cx="2740500" cy="692700"/>
          </a:xfrm>
          <a:prstGeom prst="rect">
            <a:avLst/>
          </a:prstGeom>
          <a:noFill/>
          <a:ln>
            <a:noFill/>
          </a:ln>
        </p:spPr>
        <p:txBody>
          <a:bodyPr anchorCtr="0" anchor="t" bIns="137150" lIns="137150" spcFirstLastPara="1" rIns="137150" wrap="square" tIns="137150">
            <a:spAutoFit/>
          </a:bodyPr>
          <a:lstStyle/>
          <a:p>
            <a:pPr indent="0" lvl="0" marL="0" marR="0" rtl="0" algn="ctr">
              <a:lnSpc>
                <a:spcPct val="150000"/>
              </a:lnSpc>
              <a:spcBef>
                <a:spcPts val="0"/>
              </a:spcBef>
              <a:spcAft>
                <a:spcPts val="0"/>
              </a:spcAft>
              <a:buClr>
                <a:srgbClr val="000000"/>
              </a:buClr>
              <a:buSzPts val="2700"/>
              <a:buFont typeface="Arial"/>
              <a:buNone/>
            </a:pPr>
            <a:r>
              <a:rPr b="1" i="0" lang="en-US" sz="2700" u="none" cap="none" strike="noStrike">
                <a:solidFill>
                  <a:schemeClr val="dk1"/>
                </a:solidFill>
                <a:latin typeface="Calibri"/>
                <a:ea typeface="Calibri"/>
                <a:cs typeface="Calibri"/>
                <a:sym typeface="Calibri"/>
              </a:rPr>
              <a:t>Silvia Fernández</a:t>
            </a:r>
            <a:endParaRPr b="1" i="0" sz="2700" u="none" cap="none" strike="noStrike">
              <a:solidFill>
                <a:schemeClr val="dk1"/>
              </a:solidFill>
              <a:latin typeface="Calibri"/>
              <a:ea typeface="Calibri"/>
              <a:cs typeface="Calibri"/>
              <a:sym typeface="Calibri"/>
            </a:endParaRPr>
          </a:p>
        </p:txBody>
      </p:sp>
      <p:sp>
        <p:nvSpPr>
          <p:cNvPr id="192" name="Google Shape;192;p18"/>
          <p:cNvSpPr txBox="1"/>
          <p:nvPr/>
        </p:nvSpPr>
        <p:spPr>
          <a:xfrm>
            <a:off x="7464563" y="6060675"/>
            <a:ext cx="2553000" cy="1108200"/>
          </a:xfrm>
          <a:prstGeom prst="rect">
            <a:avLst/>
          </a:prstGeom>
          <a:noFill/>
          <a:ln>
            <a:noFill/>
          </a:ln>
        </p:spPr>
        <p:txBody>
          <a:bodyPr anchorCtr="0" anchor="t" bIns="137150" lIns="137150" spcFirstLastPara="1" rIns="137150" wrap="square" tIns="137150">
            <a:spAutoFit/>
          </a:bodyPr>
          <a:lstStyle/>
          <a:p>
            <a:pPr indent="0" lvl="0" marL="0" marR="0" rtl="0" algn="ctr">
              <a:lnSpc>
                <a:spcPct val="100000"/>
              </a:lnSpc>
              <a:spcBef>
                <a:spcPts val="0"/>
              </a:spcBef>
              <a:spcAft>
                <a:spcPts val="0"/>
              </a:spcAft>
              <a:buClr>
                <a:srgbClr val="000000"/>
              </a:buClr>
              <a:buSzPts val="2700"/>
              <a:buFont typeface="Arial"/>
              <a:buNone/>
            </a:pPr>
            <a:r>
              <a:rPr b="0" i="0" lang="en-US" sz="2700" u="none" cap="none" strike="noStrike">
                <a:solidFill>
                  <a:schemeClr val="dk1"/>
                </a:solidFill>
                <a:latin typeface="Calibri"/>
                <a:ea typeface="Calibri"/>
                <a:cs typeface="Calibri"/>
                <a:sym typeface="Calibri"/>
              </a:rPr>
              <a:t>Project </a:t>
            </a:r>
            <a:br>
              <a:rPr b="0" i="0" lang="en-US" sz="2700" u="none" cap="none" strike="noStrike">
                <a:solidFill>
                  <a:schemeClr val="dk1"/>
                </a:solidFill>
                <a:latin typeface="Calibri"/>
                <a:ea typeface="Calibri"/>
                <a:cs typeface="Calibri"/>
                <a:sym typeface="Calibri"/>
              </a:rPr>
            </a:br>
            <a:r>
              <a:rPr b="0" i="0" lang="en-US" sz="2700" u="none" cap="none" strike="noStrike">
                <a:solidFill>
                  <a:schemeClr val="dk1"/>
                </a:solidFill>
                <a:latin typeface="Calibri"/>
                <a:ea typeface="Calibri"/>
                <a:cs typeface="Calibri"/>
                <a:sym typeface="Calibri"/>
              </a:rPr>
              <a:t>Manager</a:t>
            </a:r>
            <a:endParaRPr b="0" i="0" sz="2700" u="none" cap="none" strike="noStrike">
              <a:solidFill>
                <a:schemeClr val="dk1"/>
              </a:solidFill>
              <a:latin typeface="Calibri"/>
              <a:ea typeface="Calibri"/>
              <a:cs typeface="Calibri"/>
              <a:sym typeface="Calibri"/>
            </a:endParaRPr>
          </a:p>
        </p:txBody>
      </p:sp>
      <p:sp>
        <p:nvSpPr>
          <p:cNvPr id="193" name="Google Shape;193;p18"/>
          <p:cNvSpPr txBox="1"/>
          <p:nvPr/>
        </p:nvSpPr>
        <p:spPr>
          <a:xfrm>
            <a:off x="10216800" y="5132269"/>
            <a:ext cx="3210900" cy="692700"/>
          </a:xfrm>
          <a:prstGeom prst="rect">
            <a:avLst/>
          </a:prstGeom>
          <a:noFill/>
          <a:ln>
            <a:noFill/>
          </a:ln>
        </p:spPr>
        <p:txBody>
          <a:bodyPr anchorCtr="0" anchor="t" bIns="137150" lIns="137150" spcFirstLastPara="1" rIns="137150" wrap="square" tIns="137150">
            <a:spAutoFit/>
          </a:bodyPr>
          <a:lstStyle/>
          <a:p>
            <a:pPr indent="0" lvl="0" marL="0" marR="0" rtl="0" algn="ctr">
              <a:lnSpc>
                <a:spcPct val="150000"/>
              </a:lnSpc>
              <a:spcBef>
                <a:spcPts val="0"/>
              </a:spcBef>
              <a:spcAft>
                <a:spcPts val="0"/>
              </a:spcAft>
              <a:buClr>
                <a:srgbClr val="000000"/>
              </a:buClr>
              <a:buSzPts val="2700"/>
              <a:buFont typeface="Arial"/>
              <a:buNone/>
            </a:pPr>
            <a:r>
              <a:rPr b="1" i="0" lang="en-US" sz="2700" u="none" cap="none" strike="noStrike">
                <a:solidFill>
                  <a:schemeClr val="dk1"/>
                </a:solidFill>
                <a:latin typeface="Calibri"/>
                <a:ea typeface="Calibri"/>
                <a:cs typeface="Calibri"/>
                <a:sym typeface="Calibri"/>
              </a:rPr>
              <a:t>Miguel Ángel García</a:t>
            </a:r>
            <a:endParaRPr b="1" i="0" sz="2700" u="none" cap="none" strike="noStrike">
              <a:solidFill>
                <a:schemeClr val="dk1"/>
              </a:solidFill>
              <a:latin typeface="Calibri"/>
              <a:ea typeface="Calibri"/>
              <a:cs typeface="Calibri"/>
              <a:sym typeface="Calibri"/>
            </a:endParaRPr>
          </a:p>
        </p:txBody>
      </p:sp>
      <p:sp>
        <p:nvSpPr>
          <p:cNvPr id="194" name="Google Shape;194;p18"/>
          <p:cNvSpPr txBox="1"/>
          <p:nvPr/>
        </p:nvSpPr>
        <p:spPr>
          <a:xfrm>
            <a:off x="10299863" y="6060675"/>
            <a:ext cx="2740500" cy="1523700"/>
          </a:xfrm>
          <a:prstGeom prst="rect">
            <a:avLst/>
          </a:prstGeom>
          <a:noFill/>
          <a:ln>
            <a:noFill/>
          </a:ln>
        </p:spPr>
        <p:txBody>
          <a:bodyPr anchorCtr="0" anchor="t" bIns="137150" lIns="137150" spcFirstLastPara="1" rIns="137150" wrap="square" tIns="137150">
            <a:spAutoFit/>
          </a:bodyPr>
          <a:lstStyle/>
          <a:p>
            <a:pPr indent="0" lvl="0" marL="0" marR="0" rtl="0" algn="ctr">
              <a:lnSpc>
                <a:spcPct val="100000"/>
              </a:lnSpc>
              <a:spcBef>
                <a:spcPts val="0"/>
              </a:spcBef>
              <a:spcAft>
                <a:spcPts val="0"/>
              </a:spcAft>
              <a:buClr>
                <a:srgbClr val="000000"/>
              </a:buClr>
              <a:buSzPts val="2700"/>
              <a:buFont typeface="Arial"/>
              <a:buNone/>
            </a:pPr>
            <a:r>
              <a:rPr b="0" i="0" lang="en-US" sz="2700" u="none" cap="none" strike="noStrike">
                <a:solidFill>
                  <a:schemeClr val="dk1"/>
                </a:solidFill>
                <a:latin typeface="Calibri"/>
                <a:ea typeface="Calibri"/>
                <a:cs typeface="Calibri"/>
                <a:sym typeface="Calibri"/>
              </a:rPr>
              <a:t>Gestor </a:t>
            </a:r>
            <a:br>
              <a:rPr b="0" i="0" lang="en-US" sz="2700" u="none" cap="none" strike="noStrike">
                <a:solidFill>
                  <a:schemeClr val="dk1"/>
                </a:solidFill>
                <a:latin typeface="Calibri"/>
                <a:ea typeface="Calibri"/>
                <a:cs typeface="Calibri"/>
                <a:sym typeface="Calibri"/>
              </a:rPr>
            </a:br>
            <a:r>
              <a:rPr b="0" i="0" lang="en-US" sz="2700" u="none" cap="none" strike="noStrike">
                <a:solidFill>
                  <a:schemeClr val="dk1"/>
                </a:solidFill>
                <a:latin typeface="Calibri"/>
                <a:ea typeface="Calibri"/>
                <a:cs typeface="Calibri"/>
                <a:sym typeface="Calibri"/>
              </a:rPr>
              <a:t>Innovación y </a:t>
            </a:r>
            <a:br>
              <a:rPr b="0" i="0" lang="en-US" sz="2700" u="none" cap="none" strike="noStrike">
                <a:solidFill>
                  <a:schemeClr val="dk1"/>
                </a:solidFill>
                <a:latin typeface="Calibri"/>
                <a:ea typeface="Calibri"/>
                <a:cs typeface="Calibri"/>
                <a:sym typeface="Calibri"/>
              </a:rPr>
            </a:br>
            <a:r>
              <a:rPr b="0" i="0" lang="en-US" sz="2700" u="none" cap="none" strike="noStrike">
                <a:solidFill>
                  <a:schemeClr val="dk1"/>
                </a:solidFill>
                <a:latin typeface="Calibri"/>
                <a:ea typeface="Calibri"/>
                <a:cs typeface="Calibri"/>
                <a:sym typeface="Calibri"/>
              </a:rPr>
              <a:t>Desarrollo</a:t>
            </a:r>
            <a:endParaRPr b="0" i="0" sz="2700" u="none" cap="none" strike="noStrike">
              <a:solidFill>
                <a:schemeClr val="dk1"/>
              </a:solidFill>
              <a:latin typeface="Calibri"/>
              <a:ea typeface="Calibri"/>
              <a:cs typeface="Calibri"/>
              <a:sym typeface="Calibri"/>
            </a:endParaRPr>
          </a:p>
        </p:txBody>
      </p:sp>
      <p:pic>
        <p:nvPicPr>
          <p:cNvPr id="195" name="Google Shape;195;p18"/>
          <p:cNvPicPr preferRelativeResize="0"/>
          <p:nvPr/>
        </p:nvPicPr>
        <p:blipFill rotWithShape="1">
          <a:blip r:embed="rId10">
            <a:alphaModFix/>
          </a:blip>
          <a:srcRect b="56328" l="52991" r="38889" t="27294"/>
          <a:stretch/>
        </p:blipFill>
        <p:spPr>
          <a:xfrm>
            <a:off x="7841719" y="2765513"/>
            <a:ext cx="1973059" cy="2114475"/>
          </a:xfrm>
          <a:prstGeom prst="rect">
            <a:avLst/>
          </a:prstGeom>
          <a:noFill/>
          <a:ln>
            <a:noFill/>
          </a:ln>
        </p:spPr>
      </p:pic>
      <p:pic>
        <p:nvPicPr>
          <p:cNvPr id="196" name="Google Shape;196;p18"/>
          <p:cNvPicPr preferRelativeResize="0"/>
          <p:nvPr/>
        </p:nvPicPr>
        <p:blipFill rotWithShape="1">
          <a:blip r:embed="rId11">
            <a:alphaModFix/>
          </a:blip>
          <a:srcRect b="0" l="0" r="0" t="0"/>
          <a:stretch/>
        </p:blipFill>
        <p:spPr>
          <a:xfrm>
            <a:off x="5392725" y="2836219"/>
            <a:ext cx="1973063" cy="1973063"/>
          </a:xfrm>
          <a:prstGeom prst="rect">
            <a:avLst/>
          </a:prstGeom>
          <a:noFill/>
          <a:ln>
            <a:noFill/>
          </a:ln>
        </p:spPr>
      </p:pic>
      <p:pic>
        <p:nvPicPr>
          <p:cNvPr id="197" name="Google Shape;197;p18"/>
          <p:cNvPicPr preferRelativeResize="0"/>
          <p:nvPr/>
        </p:nvPicPr>
        <p:blipFill rotWithShape="1">
          <a:blip r:embed="rId12">
            <a:alphaModFix/>
          </a:blip>
          <a:srcRect b="43628" l="32633" r="58762" t="41158"/>
          <a:stretch/>
        </p:blipFill>
        <p:spPr>
          <a:xfrm>
            <a:off x="10591159" y="2749053"/>
            <a:ext cx="2286000" cy="2147401"/>
          </a:xfrm>
          <a:prstGeom prst="rect">
            <a:avLst/>
          </a:prstGeom>
          <a:noFill/>
          <a:ln>
            <a:noFill/>
          </a:ln>
        </p:spPr>
      </p:pic>
      <p:pic>
        <p:nvPicPr>
          <p:cNvPr id="198" name="Google Shape;198;p18"/>
          <p:cNvPicPr preferRelativeResize="0"/>
          <p:nvPr/>
        </p:nvPicPr>
        <p:blipFill rotWithShape="1">
          <a:blip r:embed="rId13">
            <a:alphaModFix/>
          </a:blip>
          <a:srcRect b="55602" l="74409" r="19539" t="30816"/>
          <a:stretch/>
        </p:blipFill>
        <p:spPr>
          <a:xfrm>
            <a:off x="2828071" y="2834550"/>
            <a:ext cx="2088706" cy="2092237"/>
          </a:xfrm>
          <a:prstGeom prst="rect">
            <a:avLst/>
          </a:prstGeom>
          <a:noFill/>
          <a:ln>
            <a:noFill/>
          </a:ln>
        </p:spPr>
      </p:pic>
      <p:pic>
        <p:nvPicPr>
          <p:cNvPr id="199" name="Google Shape;199;p18"/>
          <p:cNvPicPr preferRelativeResize="0"/>
          <p:nvPr/>
        </p:nvPicPr>
        <p:blipFill rotWithShape="1">
          <a:blip r:embed="rId14">
            <a:alphaModFix/>
          </a:blip>
          <a:srcRect b="13613" l="0" r="0" t="5643"/>
          <a:stretch/>
        </p:blipFill>
        <p:spPr>
          <a:xfrm>
            <a:off x="402488" y="2790488"/>
            <a:ext cx="1973063" cy="2143575"/>
          </a:xfrm>
          <a:prstGeom prst="rect">
            <a:avLst/>
          </a:prstGeom>
          <a:noFill/>
          <a:ln>
            <a:noFill/>
          </a:ln>
        </p:spPr>
      </p:pic>
      <p:sp>
        <p:nvSpPr>
          <p:cNvPr id="200" name="Google Shape;200;p18"/>
          <p:cNvSpPr txBox="1"/>
          <p:nvPr/>
        </p:nvSpPr>
        <p:spPr>
          <a:xfrm>
            <a:off x="-14325" y="5121563"/>
            <a:ext cx="2740500" cy="692700"/>
          </a:xfrm>
          <a:prstGeom prst="rect">
            <a:avLst/>
          </a:prstGeom>
          <a:noFill/>
          <a:ln>
            <a:noFill/>
          </a:ln>
        </p:spPr>
        <p:txBody>
          <a:bodyPr anchorCtr="0" anchor="t" bIns="137150" lIns="137150" spcFirstLastPara="1" rIns="137150" wrap="square" tIns="137150">
            <a:spAutoFit/>
          </a:bodyPr>
          <a:lstStyle/>
          <a:p>
            <a:pPr indent="0" lvl="0" marL="0" marR="0" rtl="0" algn="ctr">
              <a:lnSpc>
                <a:spcPct val="150000"/>
              </a:lnSpc>
              <a:spcBef>
                <a:spcPts val="0"/>
              </a:spcBef>
              <a:spcAft>
                <a:spcPts val="0"/>
              </a:spcAft>
              <a:buClr>
                <a:srgbClr val="000000"/>
              </a:buClr>
              <a:buSzPts val="2700"/>
              <a:buFont typeface="Arial"/>
              <a:buNone/>
            </a:pPr>
            <a:r>
              <a:rPr b="1" lang="en-US" sz="2700">
                <a:solidFill>
                  <a:schemeClr val="dk1"/>
                </a:solidFill>
                <a:latin typeface="Calibri"/>
                <a:ea typeface="Calibri"/>
                <a:cs typeface="Calibri"/>
                <a:sym typeface="Calibri"/>
              </a:rPr>
              <a:t>Enrique Cobreros</a:t>
            </a:r>
            <a:endParaRPr b="1" i="0" sz="2700" u="none" cap="none" strike="noStrike">
              <a:solidFill>
                <a:schemeClr val="dk1"/>
              </a:solidFill>
              <a:latin typeface="Calibri"/>
              <a:ea typeface="Calibri"/>
              <a:cs typeface="Calibri"/>
              <a:sym typeface="Calibri"/>
            </a:endParaRPr>
          </a:p>
        </p:txBody>
      </p:sp>
      <p:sp>
        <p:nvSpPr>
          <p:cNvPr id="201" name="Google Shape;201;p18"/>
          <p:cNvSpPr txBox="1"/>
          <p:nvPr/>
        </p:nvSpPr>
        <p:spPr>
          <a:xfrm>
            <a:off x="-14331" y="6001613"/>
            <a:ext cx="2553000" cy="692700"/>
          </a:xfrm>
          <a:prstGeom prst="rect">
            <a:avLst/>
          </a:prstGeom>
          <a:noFill/>
          <a:ln>
            <a:noFill/>
          </a:ln>
        </p:spPr>
        <p:txBody>
          <a:bodyPr anchorCtr="0" anchor="t" bIns="137150" lIns="137150" spcFirstLastPara="1" rIns="137150" wrap="square" tIns="137150">
            <a:spAutoFit/>
          </a:bodyPr>
          <a:lstStyle/>
          <a:p>
            <a:pPr indent="0" lvl="0" marL="0" marR="0" rtl="0" algn="ctr">
              <a:lnSpc>
                <a:spcPct val="100000"/>
              </a:lnSpc>
              <a:spcBef>
                <a:spcPts val="0"/>
              </a:spcBef>
              <a:spcAft>
                <a:spcPts val="0"/>
              </a:spcAft>
              <a:buClr>
                <a:srgbClr val="000000"/>
              </a:buClr>
              <a:buSzPts val="2700"/>
              <a:buFont typeface="Arial"/>
              <a:buNone/>
            </a:pPr>
            <a:r>
              <a:rPr b="0" i="0" lang="en-US" sz="2700" u="none" cap="none" strike="noStrike">
                <a:solidFill>
                  <a:schemeClr val="dk1"/>
                </a:solidFill>
                <a:latin typeface="Calibri"/>
                <a:ea typeface="Calibri"/>
                <a:cs typeface="Calibri"/>
                <a:sym typeface="Calibri"/>
              </a:rPr>
              <a:t>Director </a:t>
            </a:r>
            <a:endParaRPr b="0" i="0" sz="2700" u="none" cap="none" strike="noStrike">
              <a:solidFill>
                <a:schemeClr val="dk1"/>
              </a:solidFill>
              <a:latin typeface="Calibri"/>
              <a:ea typeface="Calibri"/>
              <a:cs typeface="Calibri"/>
              <a:sym typeface="Calibri"/>
            </a:endParaRPr>
          </a:p>
        </p:txBody>
      </p:sp>
      <p:pic>
        <p:nvPicPr>
          <p:cNvPr id="202" name="Google Shape;202;p18"/>
          <p:cNvPicPr preferRelativeResize="0"/>
          <p:nvPr/>
        </p:nvPicPr>
        <p:blipFill>
          <a:blip r:embed="rId15">
            <a:alphaModFix/>
          </a:blip>
          <a:stretch>
            <a:fillRect/>
          </a:stretch>
        </p:blipFill>
        <p:spPr>
          <a:xfrm>
            <a:off x="13427550" y="2805788"/>
            <a:ext cx="1973063" cy="2149741"/>
          </a:xfrm>
          <a:prstGeom prst="rect">
            <a:avLst/>
          </a:prstGeom>
          <a:noFill/>
          <a:ln>
            <a:noFill/>
          </a:ln>
        </p:spPr>
      </p:pic>
      <p:pic>
        <p:nvPicPr>
          <p:cNvPr id="203" name="Google Shape;203;p18"/>
          <p:cNvPicPr preferRelativeResize="0"/>
          <p:nvPr/>
        </p:nvPicPr>
        <p:blipFill>
          <a:blip r:embed="rId16">
            <a:alphaModFix/>
          </a:blip>
          <a:stretch>
            <a:fillRect/>
          </a:stretch>
        </p:blipFill>
        <p:spPr>
          <a:xfrm>
            <a:off x="15951001" y="2834550"/>
            <a:ext cx="1973062" cy="2092236"/>
          </a:xfrm>
          <a:prstGeom prst="rect">
            <a:avLst/>
          </a:prstGeom>
          <a:noFill/>
          <a:ln>
            <a:noFill/>
          </a:ln>
        </p:spPr>
      </p:pic>
      <p:sp>
        <p:nvSpPr>
          <p:cNvPr id="204" name="Google Shape;204;p18"/>
          <p:cNvSpPr txBox="1"/>
          <p:nvPr/>
        </p:nvSpPr>
        <p:spPr>
          <a:xfrm>
            <a:off x="15661106" y="5117925"/>
            <a:ext cx="2553000" cy="692700"/>
          </a:xfrm>
          <a:prstGeom prst="rect">
            <a:avLst/>
          </a:prstGeom>
          <a:noFill/>
          <a:ln>
            <a:noFill/>
          </a:ln>
        </p:spPr>
        <p:txBody>
          <a:bodyPr anchorCtr="0" anchor="t" bIns="137150" lIns="137150" spcFirstLastPara="1" rIns="137150" wrap="square" tIns="137150">
            <a:spAutoFit/>
          </a:bodyPr>
          <a:lstStyle/>
          <a:p>
            <a:pPr indent="0" lvl="0" marL="0" marR="0" rtl="0" algn="ctr">
              <a:lnSpc>
                <a:spcPct val="150000"/>
              </a:lnSpc>
              <a:spcBef>
                <a:spcPts val="0"/>
              </a:spcBef>
              <a:spcAft>
                <a:spcPts val="0"/>
              </a:spcAft>
              <a:buClr>
                <a:srgbClr val="000000"/>
              </a:buClr>
              <a:buSzPts val="2700"/>
              <a:buFont typeface="Arial"/>
              <a:buNone/>
            </a:pPr>
            <a:r>
              <a:rPr b="1" lang="en-US" sz="2700">
                <a:solidFill>
                  <a:schemeClr val="dk1"/>
                </a:solidFill>
                <a:latin typeface="Calibri"/>
                <a:ea typeface="Calibri"/>
                <a:cs typeface="Calibri"/>
                <a:sym typeface="Calibri"/>
              </a:rPr>
              <a:t>Carmen Devesa</a:t>
            </a:r>
            <a:endParaRPr b="1" i="0" sz="2700" u="none" cap="none" strike="noStrike">
              <a:solidFill>
                <a:schemeClr val="dk1"/>
              </a:solidFill>
              <a:latin typeface="Calibri"/>
              <a:ea typeface="Calibri"/>
              <a:cs typeface="Calibri"/>
              <a:sym typeface="Calibri"/>
            </a:endParaRPr>
          </a:p>
        </p:txBody>
      </p:sp>
      <p:sp>
        <p:nvSpPr>
          <p:cNvPr id="205" name="Google Shape;205;p18"/>
          <p:cNvSpPr txBox="1"/>
          <p:nvPr/>
        </p:nvSpPr>
        <p:spPr>
          <a:xfrm>
            <a:off x="13137656" y="5132288"/>
            <a:ext cx="2553000" cy="692700"/>
          </a:xfrm>
          <a:prstGeom prst="rect">
            <a:avLst/>
          </a:prstGeom>
          <a:noFill/>
          <a:ln>
            <a:noFill/>
          </a:ln>
        </p:spPr>
        <p:txBody>
          <a:bodyPr anchorCtr="0" anchor="t" bIns="137150" lIns="137150" spcFirstLastPara="1" rIns="137150" wrap="square" tIns="137150">
            <a:spAutoFit/>
          </a:bodyPr>
          <a:lstStyle/>
          <a:p>
            <a:pPr indent="0" lvl="0" marL="0" marR="0" rtl="0" algn="ctr">
              <a:lnSpc>
                <a:spcPct val="150000"/>
              </a:lnSpc>
              <a:spcBef>
                <a:spcPts val="0"/>
              </a:spcBef>
              <a:spcAft>
                <a:spcPts val="0"/>
              </a:spcAft>
              <a:buClr>
                <a:srgbClr val="000000"/>
              </a:buClr>
              <a:buSzPts val="2700"/>
              <a:buFont typeface="Arial"/>
              <a:buNone/>
            </a:pPr>
            <a:r>
              <a:rPr b="1" lang="en-US" sz="2700">
                <a:solidFill>
                  <a:schemeClr val="dk1"/>
                </a:solidFill>
                <a:latin typeface="Calibri"/>
                <a:ea typeface="Calibri"/>
                <a:cs typeface="Calibri"/>
                <a:sym typeface="Calibri"/>
              </a:rPr>
              <a:t>María Sánchez</a:t>
            </a:r>
            <a:endParaRPr b="1" i="0" sz="2700" u="none" cap="none" strike="noStrike">
              <a:solidFill>
                <a:schemeClr val="dk1"/>
              </a:solidFill>
              <a:latin typeface="Calibri"/>
              <a:ea typeface="Calibri"/>
              <a:cs typeface="Calibri"/>
              <a:sym typeface="Calibri"/>
            </a:endParaRPr>
          </a:p>
        </p:txBody>
      </p:sp>
      <p:sp>
        <p:nvSpPr>
          <p:cNvPr id="206" name="Google Shape;206;p18"/>
          <p:cNvSpPr txBox="1"/>
          <p:nvPr/>
        </p:nvSpPr>
        <p:spPr>
          <a:xfrm>
            <a:off x="228600" y="228600"/>
            <a:ext cx="4500000" cy="1015800"/>
          </a:xfrm>
          <a:prstGeom prst="rect">
            <a:avLst/>
          </a:prstGeom>
          <a:noFill/>
          <a:ln>
            <a:noFill/>
          </a:ln>
        </p:spPr>
        <p:txBody>
          <a:bodyPr anchorCtr="0" anchor="t" bIns="137150" lIns="137150" spcFirstLastPara="1" rIns="137150" wrap="square" tIns="137150">
            <a:spAutoFit/>
          </a:bodyPr>
          <a:lstStyle/>
          <a:p>
            <a:pPr indent="0" lvl="0" marL="0" rtl="0" algn="ctr">
              <a:spcBef>
                <a:spcPts val="0"/>
              </a:spcBef>
              <a:spcAft>
                <a:spcPts val="0"/>
              </a:spcAft>
              <a:buNone/>
            </a:pPr>
            <a:br>
              <a:rPr lang="en-US" sz="2700">
                <a:solidFill>
                  <a:schemeClr val="dk1"/>
                </a:solidFill>
                <a:latin typeface="Calibri"/>
                <a:ea typeface="Calibri"/>
                <a:cs typeface="Calibri"/>
                <a:sym typeface="Calibri"/>
              </a:rPr>
            </a:br>
            <a:endParaRPr sz="2100"/>
          </a:p>
        </p:txBody>
      </p:sp>
      <p:sp>
        <p:nvSpPr>
          <p:cNvPr id="207" name="Google Shape;207;p18"/>
          <p:cNvSpPr txBox="1"/>
          <p:nvPr/>
        </p:nvSpPr>
        <p:spPr>
          <a:xfrm>
            <a:off x="12877163" y="6268331"/>
            <a:ext cx="2740500" cy="1108200"/>
          </a:xfrm>
          <a:prstGeom prst="rect">
            <a:avLst/>
          </a:prstGeom>
          <a:noFill/>
          <a:ln>
            <a:noFill/>
          </a:ln>
        </p:spPr>
        <p:txBody>
          <a:bodyPr anchorCtr="0" anchor="t" bIns="137150" lIns="137150" spcFirstLastPara="1" rIns="137150" wrap="square" tIns="137150">
            <a:spAutoFit/>
          </a:bodyPr>
          <a:lstStyle/>
          <a:p>
            <a:pPr indent="0" lvl="0" marL="0" marR="0" rtl="0" algn="ctr">
              <a:lnSpc>
                <a:spcPct val="100000"/>
              </a:lnSpc>
              <a:spcBef>
                <a:spcPts val="0"/>
              </a:spcBef>
              <a:spcAft>
                <a:spcPts val="0"/>
              </a:spcAft>
              <a:buClr>
                <a:srgbClr val="000000"/>
              </a:buClr>
              <a:buSzPts val="2700"/>
              <a:buFont typeface="Arial"/>
              <a:buNone/>
            </a:pPr>
            <a:r>
              <a:rPr lang="en-US" sz="2700">
                <a:solidFill>
                  <a:schemeClr val="dk1"/>
                </a:solidFill>
                <a:latin typeface="Calibri"/>
                <a:ea typeface="Calibri"/>
                <a:cs typeface="Calibri"/>
                <a:sym typeface="Calibri"/>
              </a:rPr>
              <a:t>Responsable Comunicación</a:t>
            </a:r>
            <a:endParaRPr b="0" i="0" sz="2700" u="none" cap="none" strike="noStrike">
              <a:solidFill>
                <a:schemeClr val="dk1"/>
              </a:solidFill>
              <a:latin typeface="Calibri"/>
              <a:ea typeface="Calibri"/>
              <a:cs typeface="Calibri"/>
              <a:sym typeface="Calibri"/>
            </a:endParaRPr>
          </a:p>
        </p:txBody>
      </p:sp>
      <p:sp>
        <p:nvSpPr>
          <p:cNvPr id="208" name="Google Shape;208;p18"/>
          <p:cNvSpPr txBox="1"/>
          <p:nvPr/>
        </p:nvSpPr>
        <p:spPr>
          <a:xfrm>
            <a:off x="15174450" y="6117413"/>
            <a:ext cx="3113700" cy="1523700"/>
          </a:xfrm>
          <a:prstGeom prst="rect">
            <a:avLst/>
          </a:prstGeom>
          <a:noFill/>
          <a:ln>
            <a:noFill/>
          </a:ln>
        </p:spPr>
        <p:txBody>
          <a:bodyPr anchorCtr="0" anchor="t" bIns="137150" lIns="137150" spcFirstLastPara="1" rIns="137150" wrap="square" tIns="137150">
            <a:spAutoFit/>
          </a:bodyPr>
          <a:lstStyle/>
          <a:p>
            <a:pPr indent="0" lvl="0" marL="0" marR="0" rtl="0" algn="ctr">
              <a:lnSpc>
                <a:spcPct val="100000"/>
              </a:lnSpc>
              <a:spcBef>
                <a:spcPts val="0"/>
              </a:spcBef>
              <a:spcAft>
                <a:spcPts val="0"/>
              </a:spcAft>
              <a:buClr>
                <a:srgbClr val="000000"/>
              </a:buClr>
              <a:buSzPts val="2700"/>
              <a:buFont typeface="Arial"/>
              <a:buNone/>
            </a:pPr>
            <a:r>
              <a:rPr lang="en-US" sz="2700">
                <a:solidFill>
                  <a:schemeClr val="dk1"/>
                </a:solidFill>
                <a:latin typeface="Calibri"/>
                <a:ea typeface="Calibri"/>
                <a:cs typeface="Calibri"/>
                <a:sym typeface="Calibri"/>
              </a:rPr>
              <a:t>Directora Innovación e Internacionalización</a:t>
            </a:r>
            <a:endParaRPr b="0" i="0" sz="27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grpSp>
        <p:nvGrpSpPr>
          <p:cNvPr id="213" name="Google Shape;213;p19"/>
          <p:cNvGrpSpPr/>
          <p:nvPr/>
        </p:nvGrpSpPr>
        <p:grpSpPr>
          <a:xfrm>
            <a:off x="0" y="9543558"/>
            <a:ext cx="18514316" cy="805317"/>
            <a:chOff x="0" y="6362372"/>
            <a:chExt cx="12342878" cy="536878"/>
          </a:xfrm>
        </p:grpSpPr>
        <p:sp>
          <p:nvSpPr>
            <p:cNvPr id="214" name="Google Shape;214;p19"/>
            <p:cNvSpPr/>
            <p:nvPr/>
          </p:nvSpPr>
          <p:spPr>
            <a:xfrm>
              <a:off x="0" y="6369450"/>
              <a:ext cx="4437900" cy="529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Clr>
                  <a:srgbClr val="000000"/>
                </a:buClr>
                <a:buSzPts val="2100"/>
                <a:buFont typeface="Arial"/>
                <a:buNone/>
              </a:pPr>
              <a:r>
                <a:t/>
              </a:r>
              <a:endParaRPr b="0" i="0" sz="2100" u="none" cap="none" strike="noStrike">
                <a:solidFill>
                  <a:srgbClr val="000000"/>
                </a:solidFill>
                <a:latin typeface="Arial"/>
                <a:ea typeface="Arial"/>
                <a:cs typeface="Arial"/>
                <a:sym typeface="Arial"/>
              </a:endParaRPr>
            </a:p>
          </p:txBody>
        </p:sp>
        <p:pic>
          <p:nvPicPr>
            <p:cNvPr id="215" name="Google Shape;215;p19"/>
            <p:cNvPicPr preferRelativeResize="0"/>
            <p:nvPr/>
          </p:nvPicPr>
          <p:blipFill rotWithShape="1">
            <a:blip r:embed="rId3">
              <a:alphaModFix/>
            </a:blip>
            <a:srcRect b="0" l="0" r="0" t="0"/>
            <a:stretch/>
          </p:blipFill>
          <p:spPr>
            <a:xfrm>
              <a:off x="228600" y="6365677"/>
              <a:ext cx="680350" cy="471810"/>
            </a:xfrm>
            <a:prstGeom prst="rect">
              <a:avLst/>
            </a:prstGeom>
            <a:noFill/>
            <a:ln>
              <a:noFill/>
            </a:ln>
          </p:spPr>
        </p:pic>
        <p:pic>
          <p:nvPicPr>
            <p:cNvPr id="216" name="Google Shape;216;p19"/>
            <p:cNvPicPr preferRelativeResize="0"/>
            <p:nvPr/>
          </p:nvPicPr>
          <p:blipFill rotWithShape="1">
            <a:blip r:embed="rId4">
              <a:alphaModFix/>
            </a:blip>
            <a:srcRect b="0" l="0" r="0" t="0"/>
            <a:stretch/>
          </p:blipFill>
          <p:spPr>
            <a:xfrm>
              <a:off x="1121899" y="6399549"/>
              <a:ext cx="791071" cy="469593"/>
            </a:xfrm>
            <a:prstGeom prst="rect">
              <a:avLst/>
            </a:prstGeom>
            <a:noFill/>
            <a:ln>
              <a:noFill/>
            </a:ln>
          </p:spPr>
        </p:pic>
        <p:pic>
          <p:nvPicPr>
            <p:cNvPr id="217" name="Google Shape;217;p19"/>
            <p:cNvPicPr preferRelativeResize="0"/>
            <p:nvPr/>
          </p:nvPicPr>
          <p:blipFill rotWithShape="1">
            <a:blip r:embed="rId5">
              <a:alphaModFix/>
            </a:blip>
            <a:srcRect b="0" l="0" r="0" t="0"/>
            <a:stretch/>
          </p:blipFill>
          <p:spPr>
            <a:xfrm>
              <a:off x="2022020" y="6416974"/>
              <a:ext cx="1001218" cy="420511"/>
            </a:xfrm>
            <a:prstGeom prst="rect">
              <a:avLst/>
            </a:prstGeom>
            <a:noFill/>
            <a:ln>
              <a:noFill/>
            </a:ln>
          </p:spPr>
        </p:pic>
        <p:pic>
          <p:nvPicPr>
            <p:cNvPr id="218" name="Google Shape;218;p19"/>
            <p:cNvPicPr preferRelativeResize="0"/>
            <p:nvPr/>
          </p:nvPicPr>
          <p:blipFill rotWithShape="1">
            <a:blip r:embed="rId6">
              <a:alphaModFix/>
            </a:blip>
            <a:srcRect b="0" l="0" r="0" t="0"/>
            <a:stretch/>
          </p:blipFill>
          <p:spPr>
            <a:xfrm>
              <a:off x="3087399" y="6416974"/>
              <a:ext cx="677281" cy="408416"/>
            </a:xfrm>
            <a:prstGeom prst="rect">
              <a:avLst/>
            </a:prstGeom>
            <a:noFill/>
            <a:ln>
              <a:noFill/>
            </a:ln>
          </p:spPr>
        </p:pic>
        <p:pic>
          <p:nvPicPr>
            <p:cNvPr id="219" name="Google Shape;219;p19"/>
            <p:cNvPicPr preferRelativeResize="0"/>
            <p:nvPr/>
          </p:nvPicPr>
          <p:blipFill rotWithShape="1">
            <a:blip r:embed="rId7">
              <a:alphaModFix/>
            </a:blip>
            <a:srcRect b="0" l="0" r="7561" t="0"/>
            <a:stretch/>
          </p:blipFill>
          <p:spPr>
            <a:xfrm>
              <a:off x="4293354" y="6362372"/>
              <a:ext cx="8049523" cy="529716"/>
            </a:xfrm>
            <a:prstGeom prst="rect">
              <a:avLst/>
            </a:prstGeom>
            <a:noFill/>
            <a:ln>
              <a:noFill/>
            </a:ln>
          </p:spPr>
        </p:pic>
      </p:grpSp>
      <p:pic>
        <p:nvPicPr>
          <p:cNvPr id="220" name="Google Shape;220;p19"/>
          <p:cNvPicPr preferRelativeResize="0"/>
          <p:nvPr/>
        </p:nvPicPr>
        <p:blipFill rotWithShape="1">
          <a:blip r:embed="rId8">
            <a:alphaModFix/>
          </a:blip>
          <a:srcRect b="85191" l="0" r="84337" t="0"/>
          <a:stretch/>
        </p:blipFill>
        <p:spPr>
          <a:xfrm>
            <a:off x="0" y="0"/>
            <a:ext cx="2219701" cy="1477952"/>
          </a:xfrm>
          <a:prstGeom prst="rect">
            <a:avLst/>
          </a:prstGeom>
          <a:noFill/>
          <a:ln>
            <a:noFill/>
          </a:ln>
        </p:spPr>
      </p:pic>
      <p:pic>
        <p:nvPicPr>
          <p:cNvPr id="221" name="Google Shape;221;p19"/>
          <p:cNvPicPr preferRelativeResize="0"/>
          <p:nvPr/>
        </p:nvPicPr>
        <p:blipFill rotWithShape="1">
          <a:blip r:embed="rId8">
            <a:alphaModFix/>
          </a:blip>
          <a:srcRect b="85191" l="0" r="84337" t="0"/>
          <a:stretch/>
        </p:blipFill>
        <p:spPr>
          <a:xfrm>
            <a:off x="0" y="0"/>
            <a:ext cx="2219701" cy="1477952"/>
          </a:xfrm>
          <a:prstGeom prst="rect">
            <a:avLst/>
          </a:prstGeom>
          <a:noFill/>
          <a:ln>
            <a:noFill/>
          </a:ln>
        </p:spPr>
      </p:pic>
      <p:pic>
        <p:nvPicPr>
          <p:cNvPr id="222" name="Google Shape;222;p19"/>
          <p:cNvPicPr preferRelativeResize="0"/>
          <p:nvPr/>
        </p:nvPicPr>
        <p:blipFill rotWithShape="1">
          <a:blip r:embed="rId9">
            <a:alphaModFix/>
          </a:blip>
          <a:srcRect b="0" l="0" r="0" t="0"/>
          <a:stretch/>
        </p:blipFill>
        <p:spPr>
          <a:xfrm>
            <a:off x="627978" y="188775"/>
            <a:ext cx="1747575" cy="1517775"/>
          </a:xfrm>
          <a:prstGeom prst="rect">
            <a:avLst/>
          </a:prstGeom>
          <a:noFill/>
          <a:ln>
            <a:noFill/>
          </a:ln>
        </p:spPr>
      </p:pic>
      <p:sp>
        <p:nvSpPr>
          <p:cNvPr id="223" name="Google Shape;223;p19"/>
          <p:cNvSpPr txBox="1"/>
          <p:nvPr/>
        </p:nvSpPr>
        <p:spPr>
          <a:xfrm>
            <a:off x="3358163" y="107850"/>
            <a:ext cx="16623900" cy="1262100"/>
          </a:xfrm>
          <a:prstGeom prst="rect">
            <a:avLst/>
          </a:prstGeom>
          <a:noFill/>
          <a:ln>
            <a:noFill/>
          </a:ln>
        </p:spPr>
        <p:txBody>
          <a:bodyPr anchorCtr="0" anchor="t" bIns="137150" lIns="137150" spcFirstLastPara="1" rIns="137150" wrap="square" tIns="137150">
            <a:spAutoFit/>
          </a:bodyPr>
          <a:lstStyle/>
          <a:p>
            <a:pPr indent="0" lvl="0" marL="0" marR="0" rtl="0" algn="l">
              <a:lnSpc>
                <a:spcPct val="100000"/>
              </a:lnSpc>
              <a:spcBef>
                <a:spcPts val="0"/>
              </a:spcBef>
              <a:spcAft>
                <a:spcPts val="0"/>
              </a:spcAft>
              <a:buClr>
                <a:srgbClr val="000000"/>
              </a:buClr>
              <a:buSzPts val="6400"/>
              <a:buFont typeface="Arial"/>
              <a:buNone/>
            </a:pPr>
            <a:r>
              <a:rPr b="0" i="0" lang="en-US" sz="6400" u="none" cap="none" strike="noStrike">
                <a:solidFill>
                  <a:srgbClr val="204795"/>
                </a:solidFill>
                <a:latin typeface="Calibri"/>
                <a:ea typeface="Calibri"/>
                <a:cs typeface="Calibri"/>
                <a:sym typeface="Calibri"/>
              </a:rPr>
              <a:t>Equipo </a:t>
            </a:r>
            <a:r>
              <a:rPr b="0" i="0" lang="en-US" sz="6400" u="none" cap="none" strike="noStrike">
                <a:solidFill>
                  <a:srgbClr val="204795"/>
                </a:solidFill>
                <a:latin typeface="Calibri"/>
                <a:ea typeface="Calibri"/>
                <a:cs typeface="Calibri"/>
                <a:sym typeface="Calibri"/>
              </a:rPr>
              <a:t>Cesefor</a:t>
            </a:r>
            <a:endParaRPr b="0" i="0" sz="2100" u="none" cap="none" strike="noStrike">
              <a:solidFill>
                <a:srgbClr val="204795"/>
              </a:solidFill>
              <a:latin typeface="Calibri"/>
              <a:ea typeface="Calibri"/>
              <a:cs typeface="Calibri"/>
              <a:sym typeface="Calibri"/>
            </a:endParaRPr>
          </a:p>
        </p:txBody>
      </p:sp>
      <p:sp>
        <p:nvSpPr>
          <p:cNvPr id="224" name="Google Shape;224;p19"/>
          <p:cNvSpPr txBox="1"/>
          <p:nvPr/>
        </p:nvSpPr>
        <p:spPr>
          <a:xfrm>
            <a:off x="104502" y="4412382"/>
            <a:ext cx="2970000" cy="653400"/>
          </a:xfrm>
          <a:prstGeom prst="rect">
            <a:avLst/>
          </a:prstGeom>
          <a:noFill/>
          <a:ln>
            <a:noFill/>
          </a:ln>
        </p:spPr>
        <p:txBody>
          <a:bodyPr anchorCtr="0" anchor="t" bIns="137150" lIns="137150" spcFirstLastPara="1" rIns="137150" wrap="square" tIns="137150">
            <a:noAutofit/>
          </a:bodyPr>
          <a:lstStyle/>
          <a:p>
            <a:pPr indent="0" lvl="0" marL="0" marR="0" rtl="0" algn="ctr">
              <a:lnSpc>
                <a:spcPct val="150000"/>
              </a:lnSpc>
              <a:spcBef>
                <a:spcPts val="0"/>
              </a:spcBef>
              <a:spcAft>
                <a:spcPts val="0"/>
              </a:spcAft>
              <a:buClr>
                <a:srgbClr val="000000"/>
              </a:buClr>
              <a:buSzPts val="2700"/>
              <a:buFont typeface="Arial"/>
              <a:buNone/>
            </a:pPr>
            <a:r>
              <a:rPr b="1" i="0" lang="en-US" sz="2700" u="none" cap="none" strike="noStrike">
                <a:solidFill>
                  <a:schemeClr val="dk1"/>
                </a:solidFill>
                <a:latin typeface="Calibri"/>
                <a:ea typeface="Calibri"/>
                <a:cs typeface="Calibri"/>
                <a:sym typeface="Calibri"/>
              </a:rPr>
              <a:t>Pablo Sabín Galán</a:t>
            </a:r>
            <a:endParaRPr b="1" i="0" sz="2700" u="none" cap="none" strike="noStrike">
              <a:solidFill>
                <a:schemeClr val="dk1"/>
              </a:solidFill>
              <a:latin typeface="Calibri"/>
              <a:ea typeface="Calibri"/>
              <a:cs typeface="Calibri"/>
              <a:sym typeface="Calibri"/>
            </a:endParaRPr>
          </a:p>
        </p:txBody>
      </p:sp>
      <p:sp>
        <p:nvSpPr>
          <p:cNvPr id="225" name="Google Shape;225;p19"/>
          <p:cNvSpPr txBox="1"/>
          <p:nvPr/>
        </p:nvSpPr>
        <p:spPr>
          <a:xfrm>
            <a:off x="114300" y="5222648"/>
            <a:ext cx="2970000" cy="2485500"/>
          </a:xfrm>
          <a:prstGeom prst="rect">
            <a:avLst/>
          </a:prstGeom>
          <a:noFill/>
          <a:ln>
            <a:noFill/>
          </a:ln>
        </p:spPr>
        <p:txBody>
          <a:bodyPr anchorCtr="0" anchor="t" bIns="137150" lIns="137150" spcFirstLastPara="1" rIns="137150" wrap="square" tIns="137150">
            <a:noAutofit/>
          </a:bodyPr>
          <a:lstStyle/>
          <a:p>
            <a:pPr indent="0" lvl="0" marL="0" marR="0" rtl="0" algn="ctr">
              <a:lnSpc>
                <a:spcPct val="100000"/>
              </a:lnSpc>
              <a:spcBef>
                <a:spcPts val="0"/>
              </a:spcBef>
              <a:spcAft>
                <a:spcPts val="0"/>
              </a:spcAft>
              <a:buClr>
                <a:srgbClr val="000000"/>
              </a:buClr>
              <a:buSzPts val="2700"/>
              <a:buFont typeface="Arial"/>
              <a:buNone/>
            </a:pPr>
            <a:r>
              <a:rPr b="0" i="0" lang="en-US" sz="2700" u="none" cap="none" strike="noStrike">
                <a:solidFill>
                  <a:schemeClr val="dk1"/>
                </a:solidFill>
                <a:latin typeface="Calibri"/>
                <a:ea typeface="Calibri"/>
                <a:cs typeface="Calibri"/>
                <a:sym typeface="Calibri"/>
              </a:rPr>
              <a:t>CEO</a:t>
            </a:r>
            <a:endParaRPr b="0" i="0" sz="27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2700"/>
              <a:buFont typeface="Arial"/>
              <a:buNone/>
            </a:pPr>
            <a:r>
              <a:rPr b="0" i="0" lang="en-US" sz="2700" u="none" cap="none" strike="noStrike">
                <a:solidFill>
                  <a:schemeClr val="dk1"/>
                </a:solidFill>
                <a:latin typeface="Calibri"/>
                <a:ea typeface="Calibri"/>
                <a:cs typeface="Calibri"/>
                <a:sym typeface="Calibri"/>
              </a:rPr>
              <a:t>Ing. </a:t>
            </a:r>
            <a:r>
              <a:rPr lang="en-US" sz="2700">
                <a:solidFill>
                  <a:schemeClr val="dk1"/>
                </a:solidFill>
                <a:latin typeface="Calibri"/>
                <a:ea typeface="Calibri"/>
                <a:cs typeface="Calibri"/>
                <a:sym typeface="Calibri"/>
              </a:rPr>
              <a:t>de</a:t>
            </a:r>
            <a:r>
              <a:rPr b="0" i="0" lang="en-US" sz="2700" u="none" cap="none" strike="noStrike">
                <a:solidFill>
                  <a:schemeClr val="dk1"/>
                </a:solidFill>
                <a:latin typeface="Calibri"/>
                <a:ea typeface="Calibri"/>
                <a:cs typeface="Calibri"/>
                <a:sym typeface="Calibri"/>
              </a:rPr>
              <a:t> </a:t>
            </a:r>
            <a:r>
              <a:rPr lang="en-US" sz="2700">
                <a:solidFill>
                  <a:schemeClr val="dk1"/>
                </a:solidFill>
                <a:latin typeface="Calibri"/>
                <a:ea typeface="Calibri"/>
                <a:cs typeface="Calibri"/>
                <a:sym typeface="Calibri"/>
              </a:rPr>
              <a:t>M</a:t>
            </a:r>
            <a:r>
              <a:rPr b="0" i="0" lang="en-US" sz="2700" u="none" cap="none" strike="noStrike">
                <a:solidFill>
                  <a:schemeClr val="dk1"/>
                </a:solidFill>
                <a:latin typeface="Calibri"/>
                <a:ea typeface="Calibri"/>
                <a:cs typeface="Calibri"/>
                <a:sym typeface="Calibri"/>
              </a:rPr>
              <a:t>ontes. Gestión de recursos forestales</a:t>
            </a:r>
            <a:endParaRPr b="0" i="0" sz="2700" u="none" cap="none" strike="noStrike">
              <a:solidFill>
                <a:schemeClr val="dk1"/>
              </a:solidFill>
              <a:latin typeface="Calibri"/>
              <a:ea typeface="Calibri"/>
              <a:cs typeface="Calibri"/>
              <a:sym typeface="Calibri"/>
            </a:endParaRPr>
          </a:p>
        </p:txBody>
      </p:sp>
      <p:pic>
        <p:nvPicPr>
          <p:cNvPr id="226" name="Google Shape;226;p19"/>
          <p:cNvPicPr preferRelativeResize="0"/>
          <p:nvPr/>
        </p:nvPicPr>
        <p:blipFill rotWithShape="1">
          <a:blip r:embed="rId10">
            <a:alphaModFix/>
          </a:blip>
          <a:srcRect b="0" l="0" r="0" t="0"/>
          <a:stretch/>
        </p:blipFill>
        <p:spPr>
          <a:xfrm>
            <a:off x="588965" y="2253941"/>
            <a:ext cx="2001075" cy="1929194"/>
          </a:xfrm>
          <a:prstGeom prst="rect">
            <a:avLst/>
          </a:prstGeom>
          <a:noFill/>
          <a:ln>
            <a:noFill/>
          </a:ln>
        </p:spPr>
      </p:pic>
      <p:pic>
        <p:nvPicPr>
          <p:cNvPr id="227" name="Google Shape;227;p19"/>
          <p:cNvPicPr preferRelativeResize="0"/>
          <p:nvPr/>
        </p:nvPicPr>
        <p:blipFill rotWithShape="1">
          <a:blip r:embed="rId11">
            <a:alphaModFix/>
          </a:blip>
          <a:srcRect b="0" l="0" r="0" t="0"/>
          <a:stretch/>
        </p:blipFill>
        <p:spPr>
          <a:xfrm>
            <a:off x="3518130" y="2253941"/>
            <a:ext cx="1896369" cy="1927800"/>
          </a:xfrm>
          <a:prstGeom prst="rect">
            <a:avLst/>
          </a:prstGeom>
          <a:noFill/>
          <a:ln>
            <a:noFill/>
          </a:ln>
        </p:spPr>
      </p:pic>
      <p:pic>
        <p:nvPicPr>
          <p:cNvPr id="228" name="Google Shape;228;p19"/>
          <p:cNvPicPr preferRelativeResize="0"/>
          <p:nvPr/>
        </p:nvPicPr>
        <p:blipFill rotWithShape="1">
          <a:blip r:embed="rId12">
            <a:alphaModFix/>
          </a:blip>
          <a:srcRect b="0" l="0" r="0" t="0"/>
          <a:stretch/>
        </p:blipFill>
        <p:spPr>
          <a:xfrm>
            <a:off x="12763338" y="2253941"/>
            <a:ext cx="1971864" cy="1927800"/>
          </a:xfrm>
          <a:prstGeom prst="rect">
            <a:avLst/>
          </a:prstGeom>
          <a:noFill/>
          <a:ln>
            <a:noFill/>
          </a:ln>
        </p:spPr>
      </p:pic>
      <p:pic>
        <p:nvPicPr>
          <p:cNvPr id="229" name="Google Shape;229;p19"/>
          <p:cNvPicPr preferRelativeResize="0"/>
          <p:nvPr/>
        </p:nvPicPr>
        <p:blipFill rotWithShape="1">
          <a:blip r:embed="rId13">
            <a:alphaModFix/>
          </a:blip>
          <a:srcRect b="0" l="0" r="0" t="0"/>
          <a:stretch/>
        </p:blipFill>
        <p:spPr>
          <a:xfrm>
            <a:off x="15560460" y="2253941"/>
            <a:ext cx="2148120" cy="1927800"/>
          </a:xfrm>
          <a:prstGeom prst="rect">
            <a:avLst/>
          </a:prstGeom>
          <a:noFill/>
          <a:ln>
            <a:noFill/>
          </a:ln>
        </p:spPr>
      </p:pic>
      <p:pic>
        <p:nvPicPr>
          <p:cNvPr id="230" name="Google Shape;230;p19"/>
          <p:cNvPicPr preferRelativeResize="0"/>
          <p:nvPr/>
        </p:nvPicPr>
        <p:blipFill rotWithShape="1">
          <a:blip r:embed="rId14">
            <a:alphaModFix/>
          </a:blip>
          <a:srcRect b="0" l="0" r="0" t="0"/>
          <a:stretch/>
        </p:blipFill>
        <p:spPr>
          <a:xfrm>
            <a:off x="6438233" y="2253941"/>
            <a:ext cx="1949400" cy="1927800"/>
          </a:xfrm>
          <a:prstGeom prst="rect">
            <a:avLst/>
          </a:prstGeom>
          <a:noFill/>
          <a:ln>
            <a:noFill/>
          </a:ln>
        </p:spPr>
      </p:pic>
      <p:pic>
        <p:nvPicPr>
          <p:cNvPr id="231" name="Google Shape;231;p19"/>
          <p:cNvPicPr preferRelativeResize="0"/>
          <p:nvPr/>
        </p:nvPicPr>
        <p:blipFill rotWithShape="1">
          <a:blip r:embed="rId15">
            <a:alphaModFix/>
          </a:blip>
          <a:srcRect b="0" l="0" r="0" t="0"/>
          <a:stretch/>
        </p:blipFill>
        <p:spPr>
          <a:xfrm>
            <a:off x="9611352" y="2253941"/>
            <a:ext cx="1927800" cy="1927800"/>
          </a:xfrm>
          <a:prstGeom prst="rect">
            <a:avLst/>
          </a:prstGeom>
          <a:noFill/>
          <a:ln>
            <a:noFill/>
          </a:ln>
        </p:spPr>
      </p:pic>
      <p:sp>
        <p:nvSpPr>
          <p:cNvPr id="232" name="Google Shape;232;p19"/>
          <p:cNvSpPr txBox="1"/>
          <p:nvPr/>
        </p:nvSpPr>
        <p:spPr>
          <a:xfrm>
            <a:off x="2981315" y="4412382"/>
            <a:ext cx="2970000" cy="653400"/>
          </a:xfrm>
          <a:prstGeom prst="rect">
            <a:avLst/>
          </a:prstGeom>
          <a:noFill/>
          <a:ln>
            <a:noFill/>
          </a:ln>
        </p:spPr>
        <p:txBody>
          <a:bodyPr anchorCtr="0" anchor="t" bIns="137150" lIns="137150" spcFirstLastPara="1" rIns="137150" wrap="square" tIns="137150">
            <a:noAutofit/>
          </a:bodyPr>
          <a:lstStyle/>
          <a:p>
            <a:pPr indent="0" lvl="0" marL="0" marR="0" rtl="0" algn="ctr">
              <a:lnSpc>
                <a:spcPct val="150000"/>
              </a:lnSpc>
              <a:spcBef>
                <a:spcPts val="0"/>
              </a:spcBef>
              <a:spcAft>
                <a:spcPts val="0"/>
              </a:spcAft>
              <a:buClr>
                <a:srgbClr val="000000"/>
              </a:buClr>
              <a:buSzPts val="2700"/>
              <a:buFont typeface="Arial"/>
              <a:buNone/>
            </a:pPr>
            <a:r>
              <a:rPr b="1" i="0" lang="en-US" sz="2700" u="none" cap="none" strike="noStrike">
                <a:solidFill>
                  <a:schemeClr val="dk1"/>
                </a:solidFill>
                <a:latin typeface="Calibri"/>
                <a:ea typeface="Calibri"/>
                <a:cs typeface="Calibri"/>
                <a:sym typeface="Calibri"/>
              </a:rPr>
              <a:t>Melanie Amato</a:t>
            </a:r>
            <a:endParaRPr b="1" i="0" sz="2700" u="none" cap="none" strike="noStrike">
              <a:solidFill>
                <a:schemeClr val="dk1"/>
              </a:solidFill>
              <a:latin typeface="Calibri"/>
              <a:ea typeface="Calibri"/>
              <a:cs typeface="Calibri"/>
              <a:sym typeface="Calibri"/>
            </a:endParaRPr>
          </a:p>
        </p:txBody>
      </p:sp>
      <p:sp>
        <p:nvSpPr>
          <p:cNvPr id="233" name="Google Shape;233;p19"/>
          <p:cNvSpPr txBox="1"/>
          <p:nvPr/>
        </p:nvSpPr>
        <p:spPr>
          <a:xfrm>
            <a:off x="2991113" y="5222655"/>
            <a:ext cx="2970000" cy="2760000"/>
          </a:xfrm>
          <a:prstGeom prst="rect">
            <a:avLst/>
          </a:prstGeom>
          <a:noFill/>
          <a:ln>
            <a:noFill/>
          </a:ln>
        </p:spPr>
        <p:txBody>
          <a:bodyPr anchorCtr="0" anchor="t" bIns="137150" lIns="137150" spcFirstLastPara="1" rIns="137150" wrap="square" tIns="137150">
            <a:noAutofit/>
          </a:bodyPr>
          <a:lstStyle/>
          <a:p>
            <a:pPr indent="0" lvl="0" marL="0" marR="0" rtl="0" algn="ctr">
              <a:lnSpc>
                <a:spcPct val="100000"/>
              </a:lnSpc>
              <a:spcBef>
                <a:spcPts val="0"/>
              </a:spcBef>
              <a:spcAft>
                <a:spcPts val="0"/>
              </a:spcAft>
              <a:buClr>
                <a:srgbClr val="000000"/>
              </a:buClr>
              <a:buSzPts val="2700"/>
              <a:buFont typeface="Arial"/>
              <a:buNone/>
            </a:pPr>
            <a:r>
              <a:rPr b="0" i="0" lang="en-US" sz="2700" u="none" cap="none" strike="noStrike">
                <a:solidFill>
                  <a:schemeClr val="dk1"/>
                </a:solidFill>
                <a:latin typeface="Calibri"/>
                <a:ea typeface="Calibri"/>
                <a:cs typeface="Calibri"/>
                <a:sym typeface="Calibri"/>
              </a:rPr>
              <a:t>Coordinación Gestión pública y transición ecológica.</a:t>
            </a:r>
            <a:endParaRPr b="0" i="0" sz="2700" u="none" cap="none" strike="noStrike">
              <a:solidFill>
                <a:schemeClr val="dk1"/>
              </a:solidFill>
              <a:latin typeface="Calibri"/>
              <a:ea typeface="Calibri"/>
              <a:cs typeface="Calibri"/>
              <a:sym typeface="Calibri"/>
            </a:endParaRPr>
          </a:p>
        </p:txBody>
      </p:sp>
      <p:sp>
        <p:nvSpPr>
          <p:cNvPr id="234" name="Google Shape;234;p19"/>
          <p:cNvSpPr txBox="1"/>
          <p:nvPr/>
        </p:nvSpPr>
        <p:spPr>
          <a:xfrm>
            <a:off x="5927933" y="4412382"/>
            <a:ext cx="2970000" cy="653400"/>
          </a:xfrm>
          <a:prstGeom prst="rect">
            <a:avLst/>
          </a:prstGeom>
          <a:noFill/>
          <a:ln>
            <a:noFill/>
          </a:ln>
        </p:spPr>
        <p:txBody>
          <a:bodyPr anchorCtr="0" anchor="t" bIns="137150" lIns="137150" spcFirstLastPara="1" rIns="137150" wrap="square" tIns="137150">
            <a:noAutofit/>
          </a:bodyPr>
          <a:lstStyle/>
          <a:p>
            <a:pPr indent="0" lvl="0" marL="0" marR="0" rtl="0" algn="ctr">
              <a:lnSpc>
                <a:spcPct val="150000"/>
              </a:lnSpc>
              <a:spcBef>
                <a:spcPts val="0"/>
              </a:spcBef>
              <a:spcAft>
                <a:spcPts val="0"/>
              </a:spcAft>
              <a:buClr>
                <a:srgbClr val="000000"/>
              </a:buClr>
              <a:buSzPts val="2700"/>
              <a:buFont typeface="Arial"/>
              <a:buNone/>
            </a:pPr>
            <a:r>
              <a:rPr b="1" i="0" lang="en-US" sz="2700" u="none" cap="none" strike="noStrike">
                <a:solidFill>
                  <a:schemeClr val="dk1"/>
                </a:solidFill>
                <a:latin typeface="Calibri"/>
                <a:ea typeface="Calibri"/>
                <a:cs typeface="Calibri"/>
                <a:sym typeface="Calibri"/>
              </a:rPr>
              <a:t>Javier Frades</a:t>
            </a:r>
            <a:endParaRPr b="1" i="0" sz="2700" u="none" cap="none" strike="noStrike">
              <a:solidFill>
                <a:schemeClr val="dk1"/>
              </a:solidFill>
              <a:latin typeface="Calibri"/>
              <a:ea typeface="Calibri"/>
              <a:cs typeface="Calibri"/>
              <a:sym typeface="Calibri"/>
            </a:endParaRPr>
          </a:p>
        </p:txBody>
      </p:sp>
      <p:sp>
        <p:nvSpPr>
          <p:cNvPr id="235" name="Google Shape;235;p19"/>
          <p:cNvSpPr txBox="1"/>
          <p:nvPr/>
        </p:nvSpPr>
        <p:spPr>
          <a:xfrm>
            <a:off x="5927925" y="5222588"/>
            <a:ext cx="3162300" cy="3274800"/>
          </a:xfrm>
          <a:prstGeom prst="rect">
            <a:avLst/>
          </a:prstGeom>
          <a:noFill/>
          <a:ln>
            <a:noFill/>
          </a:ln>
        </p:spPr>
        <p:txBody>
          <a:bodyPr anchorCtr="0" anchor="t" bIns="137150" lIns="137150" spcFirstLastPara="1" rIns="137150" wrap="square" tIns="137150">
            <a:noAutofit/>
          </a:bodyPr>
          <a:lstStyle/>
          <a:p>
            <a:pPr indent="0" lvl="0" marL="0" marR="0" rtl="0" algn="ctr">
              <a:lnSpc>
                <a:spcPct val="100000"/>
              </a:lnSpc>
              <a:spcBef>
                <a:spcPts val="0"/>
              </a:spcBef>
              <a:spcAft>
                <a:spcPts val="0"/>
              </a:spcAft>
              <a:buClr>
                <a:schemeClr val="dk1"/>
              </a:buClr>
              <a:buSzPts val="1700"/>
              <a:buFont typeface="Arial"/>
              <a:buNone/>
            </a:pPr>
            <a:r>
              <a:rPr lang="en-US" sz="2700">
                <a:solidFill>
                  <a:schemeClr val="dk1"/>
                </a:solidFill>
                <a:latin typeface="Calibri"/>
                <a:ea typeface="Calibri"/>
                <a:cs typeface="Calibri"/>
                <a:sym typeface="Calibri"/>
              </a:rPr>
              <a:t>Tec.</a:t>
            </a:r>
            <a:r>
              <a:rPr b="0" i="0" lang="en-US" sz="2700" u="none" cap="none" strike="noStrike">
                <a:solidFill>
                  <a:schemeClr val="dk1"/>
                </a:solidFill>
                <a:latin typeface="Calibri"/>
                <a:ea typeface="Calibri"/>
                <a:cs typeface="Calibri"/>
                <a:sym typeface="Calibri"/>
              </a:rPr>
              <a:t> Proy</a:t>
            </a:r>
            <a:r>
              <a:rPr lang="en-US" sz="2700">
                <a:solidFill>
                  <a:schemeClr val="dk1"/>
                </a:solidFill>
                <a:latin typeface="Calibri"/>
                <a:ea typeface="Calibri"/>
                <a:cs typeface="Calibri"/>
                <a:sym typeface="Calibri"/>
              </a:rPr>
              <a:t>ectos</a:t>
            </a:r>
            <a:r>
              <a:rPr b="0" i="0" lang="en-US" sz="2700" u="none" cap="none" strike="noStrike">
                <a:solidFill>
                  <a:schemeClr val="dk1"/>
                </a:solidFill>
                <a:latin typeface="Calibri"/>
                <a:ea typeface="Calibri"/>
                <a:cs typeface="Calibri"/>
                <a:sym typeface="Calibri"/>
              </a:rPr>
              <a:t> Biociudades. </a:t>
            </a:r>
            <a:r>
              <a:rPr lang="en-US" sz="2700">
                <a:solidFill>
                  <a:schemeClr val="dk1"/>
                </a:solidFill>
                <a:latin typeface="Calibri"/>
                <a:ea typeface="Calibri"/>
                <a:cs typeface="Calibri"/>
                <a:sym typeface="Calibri"/>
              </a:rPr>
              <a:t>Urbanismo y cooperación internacional.</a:t>
            </a:r>
            <a:endParaRPr b="0" i="0" sz="2700" u="none" cap="none" strike="noStrike">
              <a:solidFill>
                <a:schemeClr val="dk1"/>
              </a:solidFill>
              <a:latin typeface="Calibri"/>
              <a:ea typeface="Calibri"/>
              <a:cs typeface="Calibri"/>
              <a:sym typeface="Calibri"/>
            </a:endParaRPr>
          </a:p>
          <a:p>
            <a:pPr indent="0" lvl="0" marL="0" marR="0" rtl="0" algn="ctr">
              <a:lnSpc>
                <a:spcPct val="150000"/>
              </a:lnSpc>
              <a:spcBef>
                <a:spcPts val="0"/>
              </a:spcBef>
              <a:spcAft>
                <a:spcPts val="0"/>
              </a:spcAft>
              <a:buClr>
                <a:srgbClr val="000000"/>
              </a:buClr>
              <a:buSzPts val="2700"/>
              <a:buFont typeface="Arial"/>
              <a:buNone/>
            </a:pPr>
            <a:r>
              <a:t/>
            </a:r>
            <a:endParaRPr b="0" i="0" sz="2700" u="none" cap="none" strike="noStrike">
              <a:solidFill>
                <a:schemeClr val="dk1"/>
              </a:solidFill>
              <a:latin typeface="Calibri"/>
              <a:ea typeface="Calibri"/>
              <a:cs typeface="Calibri"/>
              <a:sym typeface="Calibri"/>
            </a:endParaRPr>
          </a:p>
        </p:txBody>
      </p:sp>
      <p:sp>
        <p:nvSpPr>
          <p:cNvPr id="236" name="Google Shape;236;p19"/>
          <p:cNvSpPr txBox="1"/>
          <p:nvPr/>
        </p:nvSpPr>
        <p:spPr>
          <a:xfrm>
            <a:off x="9090252" y="4412382"/>
            <a:ext cx="2970000" cy="653400"/>
          </a:xfrm>
          <a:prstGeom prst="rect">
            <a:avLst/>
          </a:prstGeom>
          <a:noFill/>
          <a:ln>
            <a:noFill/>
          </a:ln>
        </p:spPr>
        <p:txBody>
          <a:bodyPr anchorCtr="0" anchor="t" bIns="137150" lIns="137150" spcFirstLastPara="1" rIns="137150" wrap="square" tIns="137150">
            <a:noAutofit/>
          </a:bodyPr>
          <a:lstStyle/>
          <a:p>
            <a:pPr indent="0" lvl="0" marL="0" marR="0" rtl="0" algn="ctr">
              <a:lnSpc>
                <a:spcPct val="150000"/>
              </a:lnSpc>
              <a:spcBef>
                <a:spcPts val="0"/>
              </a:spcBef>
              <a:spcAft>
                <a:spcPts val="0"/>
              </a:spcAft>
              <a:buClr>
                <a:srgbClr val="000000"/>
              </a:buClr>
              <a:buSzPts val="2700"/>
              <a:buFont typeface="Arial"/>
              <a:buNone/>
            </a:pPr>
            <a:r>
              <a:rPr b="1" i="0" lang="en-US" sz="2700" u="none" cap="none" strike="noStrike">
                <a:solidFill>
                  <a:schemeClr val="dk1"/>
                </a:solidFill>
                <a:latin typeface="Calibri"/>
                <a:ea typeface="Calibri"/>
                <a:cs typeface="Calibri"/>
                <a:sym typeface="Calibri"/>
              </a:rPr>
              <a:t>Rocío Gallego</a:t>
            </a:r>
            <a:endParaRPr b="1" i="0" sz="2700" u="none" cap="none" strike="noStrike">
              <a:solidFill>
                <a:schemeClr val="dk1"/>
              </a:solidFill>
              <a:latin typeface="Calibri"/>
              <a:ea typeface="Calibri"/>
              <a:cs typeface="Calibri"/>
              <a:sym typeface="Calibri"/>
            </a:endParaRPr>
          </a:p>
        </p:txBody>
      </p:sp>
      <p:sp>
        <p:nvSpPr>
          <p:cNvPr id="237" name="Google Shape;237;p19"/>
          <p:cNvSpPr txBox="1"/>
          <p:nvPr/>
        </p:nvSpPr>
        <p:spPr>
          <a:xfrm>
            <a:off x="9090263" y="5222662"/>
            <a:ext cx="2970000" cy="3274800"/>
          </a:xfrm>
          <a:prstGeom prst="rect">
            <a:avLst/>
          </a:prstGeom>
          <a:noFill/>
          <a:ln>
            <a:noFill/>
          </a:ln>
        </p:spPr>
        <p:txBody>
          <a:bodyPr anchorCtr="0" anchor="t" bIns="137150" lIns="137150" spcFirstLastPara="1" rIns="137150" wrap="square" tIns="137150">
            <a:noAutofit/>
          </a:bodyPr>
          <a:lstStyle/>
          <a:p>
            <a:pPr indent="0" lvl="0" marL="0" marR="0" rtl="0" algn="ctr">
              <a:lnSpc>
                <a:spcPct val="100000"/>
              </a:lnSpc>
              <a:spcBef>
                <a:spcPts val="0"/>
              </a:spcBef>
              <a:spcAft>
                <a:spcPts val="0"/>
              </a:spcAft>
              <a:buClr>
                <a:schemeClr val="dk1"/>
              </a:buClr>
              <a:buSzPts val="1700"/>
              <a:buFont typeface="Arial"/>
              <a:buNone/>
            </a:pPr>
            <a:r>
              <a:rPr lang="en-US" sz="2700">
                <a:solidFill>
                  <a:schemeClr val="dk1"/>
                </a:solidFill>
                <a:latin typeface="Calibri"/>
                <a:ea typeface="Calibri"/>
                <a:cs typeface="Calibri"/>
                <a:sym typeface="Calibri"/>
              </a:rPr>
              <a:t> Ing. de Montes. Gestión del recurso hídrico y ecosistemas acuáticos.</a:t>
            </a:r>
            <a:endParaRPr b="0" i="0" sz="2700" u="none" cap="none" strike="noStrike">
              <a:solidFill>
                <a:schemeClr val="dk1"/>
              </a:solidFill>
              <a:latin typeface="Calibri"/>
              <a:ea typeface="Calibri"/>
              <a:cs typeface="Calibri"/>
              <a:sym typeface="Calibri"/>
            </a:endParaRPr>
          </a:p>
          <a:p>
            <a:pPr indent="0" lvl="0" marL="0" marR="0" rtl="0" algn="ctr">
              <a:lnSpc>
                <a:spcPct val="150000"/>
              </a:lnSpc>
              <a:spcBef>
                <a:spcPts val="0"/>
              </a:spcBef>
              <a:spcAft>
                <a:spcPts val="0"/>
              </a:spcAft>
              <a:buClr>
                <a:schemeClr val="dk1"/>
              </a:buClr>
              <a:buSzPts val="1700"/>
              <a:buFont typeface="Arial"/>
              <a:buNone/>
            </a:pPr>
            <a:r>
              <a:t/>
            </a:r>
            <a:endParaRPr b="0" i="0" sz="2700" u="none" cap="none" strike="noStrike">
              <a:solidFill>
                <a:schemeClr val="dk1"/>
              </a:solidFill>
              <a:latin typeface="Calibri"/>
              <a:ea typeface="Calibri"/>
              <a:cs typeface="Calibri"/>
              <a:sym typeface="Calibri"/>
            </a:endParaRPr>
          </a:p>
          <a:p>
            <a:pPr indent="0" lvl="0" marL="0" marR="0" rtl="0" algn="ctr">
              <a:lnSpc>
                <a:spcPct val="150000"/>
              </a:lnSpc>
              <a:spcBef>
                <a:spcPts val="0"/>
              </a:spcBef>
              <a:spcAft>
                <a:spcPts val="0"/>
              </a:spcAft>
              <a:buClr>
                <a:srgbClr val="000000"/>
              </a:buClr>
              <a:buSzPts val="2700"/>
              <a:buFont typeface="Arial"/>
              <a:buNone/>
            </a:pPr>
            <a:r>
              <a:t/>
            </a:r>
            <a:endParaRPr b="0" i="0" sz="2700" u="none" cap="none" strike="noStrike">
              <a:solidFill>
                <a:schemeClr val="dk1"/>
              </a:solidFill>
              <a:latin typeface="Calibri"/>
              <a:ea typeface="Calibri"/>
              <a:cs typeface="Calibri"/>
              <a:sym typeface="Calibri"/>
            </a:endParaRPr>
          </a:p>
        </p:txBody>
      </p:sp>
      <p:sp>
        <p:nvSpPr>
          <p:cNvPr id="238" name="Google Shape;238;p19"/>
          <p:cNvSpPr txBox="1"/>
          <p:nvPr/>
        </p:nvSpPr>
        <p:spPr>
          <a:xfrm>
            <a:off x="12264270" y="4412382"/>
            <a:ext cx="2970000" cy="653400"/>
          </a:xfrm>
          <a:prstGeom prst="rect">
            <a:avLst/>
          </a:prstGeom>
          <a:noFill/>
          <a:ln>
            <a:noFill/>
          </a:ln>
        </p:spPr>
        <p:txBody>
          <a:bodyPr anchorCtr="0" anchor="t" bIns="137150" lIns="137150" spcFirstLastPara="1" rIns="137150" wrap="square" tIns="137150">
            <a:noAutofit/>
          </a:bodyPr>
          <a:lstStyle/>
          <a:p>
            <a:pPr indent="0" lvl="0" marL="0" marR="0" rtl="0" algn="ctr">
              <a:lnSpc>
                <a:spcPct val="150000"/>
              </a:lnSpc>
              <a:spcBef>
                <a:spcPts val="0"/>
              </a:spcBef>
              <a:spcAft>
                <a:spcPts val="0"/>
              </a:spcAft>
              <a:buClr>
                <a:srgbClr val="000000"/>
              </a:buClr>
              <a:buSzPts val="2700"/>
              <a:buFont typeface="Arial"/>
              <a:buNone/>
            </a:pPr>
            <a:r>
              <a:rPr b="1" i="0" lang="en-US" sz="2700" u="none" cap="none" strike="noStrike">
                <a:solidFill>
                  <a:schemeClr val="dk1"/>
                </a:solidFill>
                <a:latin typeface="Calibri"/>
                <a:ea typeface="Calibri"/>
                <a:cs typeface="Calibri"/>
                <a:sym typeface="Calibri"/>
              </a:rPr>
              <a:t>Lola Cadarso</a:t>
            </a:r>
            <a:endParaRPr b="1" i="0" sz="2700" u="none" cap="none" strike="noStrike">
              <a:solidFill>
                <a:schemeClr val="dk1"/>
              </a:solidFill>
              <a:latin typeface="Calibri"/>
              <a:ea typeface="Calibri"/>
              <a:cs typeface="Calibri"/>
              <a:sym typeface="Calibri"/>
            </a:endParaRPr>
          </a:p>
        </p:txBody>
      </p:sp>
      <p:sp>
        <p:nvSpPr>
          <p:cNvPr id="239" name="Google Shape;239;p19"/>
          <p:cNvSpPr txBox="1"/>
          <p:nvPr/>
        </p:nvSpPr>
        <p:spPr>
          <a:xfrm>
            <a:off x="12072113" y="5222625"/>
            <a:ext cx="3162300" cy="3741000"/>
          </a:xfrm>
          <a:prstGeom prst="rect">
            <a:avLst/>
          </a:prstGeom>
          <a:noFill/>
          <a:ln>
            <a:noFill/>
          </a:ln>
        </p:spPr>
        <p:txBody>
          <a:bodyPr anchorCtr="0" anchor="t" bIns="137150" lIns="137150" spcFirstLastPara="1" rIns="137150" wrap="square" tIns="137150">
            <a:noAutofit/>
          </a:bodyPr>
          <a:lstStyle/>
          <a:p>
            <a:pPr indent="0" lvl="0" marL="0" marR="0" rtl="0" algn="ctr">
              <a:lnSpc>
                <a:spcPct val="100000"/>
              </a:lnSpc>
              <a:spcBef>
                <a:spcPts val="0"/>
              </a:spcBef>
              <a:spcAft>
                <a:spcPts val="0"/>
              </a:spcAft>
              <a:buClr>
                <a:srgbClr val="000000"/>
              </a:buClr>
              <a:buSzPts val="2700"/>
              <a:buFont typeface="Arial"/>
              <a:buNone/>
            </a:pPr>
            <a:r>
              <a:rPr b="0" i="0" lang="en-US" sz="2700" u="none" cap="none" strike="noStrike">
                <a:solidFill>
                  <a:schemeClr val="dk1"/>
                </a:solidFill>
                <a:latin typeface="Calibri"/>
                <a:ea typeface="Calibri"/>
                <a:cs typeface="Calibri"/>
                <a:sym typeface="Calibri"/>
              </a:rPr>
              <a:t>T</a:t>
            </a:r>
            <a:r>
              <a:rPr lang="en-US" sz="2700">
                <a:solidFill>
                  <a:schemeClr val="dk1"/>
                </a:solidFill>
                <a:latin typeface="Calibri"/>
                <a:ea typeface="Calibri"/>
                <a:cs typeface="Calibri"/>
                <a:sym typeface="Calibri"/>
              </a:rPr>
              <a:t>e</a:t>
            </a:r>
            <a:r>
              <a:rPr b="0" i="0" lang="en-US" sz="2700" u="none" cap="none" strike="noStrike">
                <a:solidFill>
                  <a:schemeClr val="dk1"/>
                </a:solidFill>
                <a:latin typeface="Calibri"/>
                <a:ea typeface="Calibri"/>
                <a:cs typeface="Calibri"/>
                <a:sym typeface="Calibri"/>
              </a:rPr>
              <a:t>c</a:t>
            </a:r>
            <a:r>
              <a:rPr lang="en-US" sz="2700">
                <a:solidFill>
                  <a:schemeClr val="dk1"/>
                </a:solidFill>
                <a:latin typeface="Calibri"/>
                <a:ea typeface="Calibri"/>
                <a:cs typeface="Calibri"/>
                <a:sym typeface="Calibri"/>
              </a:rPr>
              <a:t>.</a:t>
            </a:r>
            <a:r>
              <a:rPr b="0" i="0" lang="en-US" sz="2700" u="none" cap="none" strike="noStrike">
                <a:solidFill>
                  <a:schemeClr val="dk1"/>
                </a:solidFill>
                <a:latin typeface="Calibri"/>
                <a:ea typeface="Calibri"/>
                <a:cs typeface="Calibri"/>
                <a:sym typeface="Calibri"/>
              </a:rPr>
              <a:t> Proyectos</a:t>
            </a:r>
            <a:r>
              <a:rPr lang="en-US" sz="2700">
                <a:solidFill>
                  <a:schemeClr val="dk1"/>
                </a:solidFill>
                <a:latin typeface="Calibri"/>
                <a:ea typeface="Calibri"/>
                <a:cs typeface="Calibri"/>
                <a:sym typeface="Calibri"/>
              </a:rPr>
              <a:t> </a:t>
            </a:r>
            <a:r>
              <a:rPr b="0" i="0" lang="en-US" sz="2700" u="none" cap="none" strike="noStrike">
                <a:solidFill>
                  <a:schemeClr val="dk1"/>
                </a:solidFill>
                <a:latin typeface="Calibri"/>
                <a:ea typeface="Calibri"/>
                <a:cs typeface="Calibri"/>
                <a:sym typeface="Calibri"/>
              </a:rPr>
              <a:t>Biociudades. Desarrollo </a:t>
            </a:r>
            <a:r>
              <a:rPr lang="en-US" sz="2700">
                <a:solidFill>
                  <a:schemeClr val="dk1"/>
                </a:solidFill>
                <a:latin typeface="Calibri"/>
                <a:ea typeface="Calibri"/>
                <a:cs typeface="Calibri"/>
                <a:sym typeface="Calibri"/>
              </a:rPr>
              <a:t>Local, adaptación y resiliencia climática.</a:t>
            </a:r>
            <a:endParaRPr sz="2700">
              <a:solidFill>
                <a:schemeClr val="dk1"/>
              </a:solidFill>
              <a:latin typeface="Calibri"/>
              <a:ea typeface="Calibri"/>
              <a:cs typeface="Calibri"/>
              <a:sym typeface="Calibri"/>
            </a:endParaRPr>
          </a:p>
        </p:txBody>
      </p:sp>
      <p:sp>
        <p:nvSpPr>
          <p:cNvPr id="240" name="Google Shape;240;p19"/>
          <p:cNvSpPr txBox="1"/>
          <p:nvPr/>
        </p:nvSpPr>
        <p:spPr>
          <a:xfrm>
            <a:off x="15149520" y="4412382"/>
            <a:ext cx="2970000" cy="653400"/>
          </a:xfrm>
          <a:prstGeom prst="rect">
            <a:avLst/>
          </a:prstGeom>
          <a:noFill/>
          <a:ln>
            <a:noFill/>
          </a:ln>
        </p:spPr>
        <p:txBody>
          <a:bodyPr anchorCtr="0" anchor="t" bIns="137150" lIns="137150" spcFirstLastPara="1" rIns="137150" wrap="square" tIns="137150">
            <a:noAutofit/>
          </a:bodyPr>
          <a:lstStyle/>
          <a:p>
            <a:pPr indent="0" lvl="0" marL="0" marR="0" rtl="0" algn="ctr">
              <a:lnSpc>
                <a:spcPct val="150000"/>
              </a:lnSpc>
              <a:spcBef>
                <a:spcPts val="0"/>
              </a:spcBef>
              <a:spcAft>
                <a:spcPts val="0"/>
              </a:spcAft>
              <a:buClr>
                <a:srgbClr val="000000"/>
              </a:buClr>
              <a:buSzPts val="2700"/>
              <a:buFont typeface="Arial"/>
              <a:buNone/>
            </a:pPr>
            <a:r>
              <a:rPr b="1" i="0" lang="en-US" sz="2700" u="none" cap="none" strike="noStrike">
                <a:solidFill>
                  <a:schemeClr val="dk1"/>
                </a:solidFill>
                <a:latin typeface="Calibri"/>
                <a:ea typeface="Calibri"/>
                <a:cs typeface="Calibri"/>
                <a:sym typeface="Calibri"/>
              </a:rPr>
              <a:t>Hamza B</a:t>
            </a:r>
            <a:r>
              <a:rPr b="1" lang="en-US" sz="2700">
                <a:solidFill>
                  <a:schemeClr val="dk1"/>
                </a:solidFill>
                <a:latin typeface="Calibri"/>
                <a:ea typeface="Calibri"/>
                <a:cs typeface="Calibri"/>
                <a:sym typeface="Calibri"/>
              </a:rPr>
              <a:t>ir</a:t>
            </a:r>
            <a:r>
              <a:rPr b="1" i="0" lang="en-US" sz="2700" u="none" cap="none" strike="noStrike">
                <a:solidFill>
                  <a:schemeClr val="dk1"/>
                </a:solidFill>
                <a:latin typeface="Calibri"/>
                <a:ea typeface="Calibri"/>
                <a:cs typeface="Calibri"/>
                <a:sym typeface="Calibri"/>
              </a:rPr>
              <a:t>ki</a:t>
            </a:r>
            <a:endParaRPr b="1" i="0" sz="2700" u="none" cap="none" strike="noStrike">
              <a:solidFill>
                <a:schemeClr val="dk1"/>
              </a:solidFill>
              <a:latin typeface="Calibri"/>
              <a:ea typeface="Calibri"/>
              <a:cs typeface="Calibri"/>
              <a:sym typeface="Calibri"/>
            </a:endParaRPr>
          </a:p>
        </p:txBody>
      </p:sp>
      <p:sp>
        <p:nvSpPr>
          <p:cNvPr id="241" name="Google Shape;241;p19"/>
          <p:cNvSpPr txBox="1"/>
          <p:nvPr/>
        </p:nvSpPr>
        <p:spPr>
          <a:xfrm>
            <a:off x="15149513" y="5222629"/>
            <a:ext cx="2970000" cy="3447900"/>
          </a:xfrm>
          <a:prstGeom prst="rect">
            <a:avLst/>
          </a:prstGeom>
          <a:noFill/>
          <a:ln>
            <a:noFill/>
          </a:ln>
        </p:spPr>
        <p:txBody>
          <a:bodyPr anchorCtr="0" anchor="t" bIns="137150" lIns="137150" spcFirstLastPara="1" rIns="137150" wrap="square" tIns="137150">
            <a:noAutofit/>
          </a:bodyPr>
          <a:lstStyle/>
          <a:p>
            <a:pPr indent="0" lvl="0" marL="0" marR="0" rtl="0" algn="ctr">
              <a:lnSpc>
                <a:spcPct val="100000"/>
              </a:lnSpc>
              <a:spcBef>
                <a:spcPts val="0"/>
              </a:spcBef>
              <a:spcAft>
                <a:spcPts val="0"/>
              </a:spcAft>
              <a:buClr>
                <a:schemeClr val="dk1"/>
              </a:buClr>
              <a:buSzPts val="1700"/>
              <a:buFont typeface="Arial"/>
              <a:buNone/>
            </a:pPr>
            <a:r>
              <a:rPr lang="en-US" sz="2700">
                <a:solidFill>
                  <a:schemeClr val="dk1"/>
                </a:solidFill>
                <a:latin typeface="Calibri"/>
                <a:ea typeface="Calibri"/>
                <a:cs typeface="Calibri"/>
                <a:sym typeface="Calibri"/>
              </a:rPr>
              <a:t>Tec.</a:t>
            </a:r>
            <a:r>
              <a:rPr b="0" i="0" lang="en-US" sz="2700" u="none" cap="none" strike="noStrike">
                <a:solidFill>
                  <a:schemeClr val="dk1"/>
                </a:solidFill>
                <a:latin typeface="Calibri"/>
                <a:ea typeface="Calibri"/>
                <a:cs typeface="Calibri"/>
                <a:sym typeface="Calibri"/>
              </a:rPr>
              <a:t> </a:t>
            </a:r>
            <a:r>
              <a:rPr lang="en-US" sz="2700">
                <a:solidFill>
                  <a:schemeClr val="dk1"/>
                </a:solidFill>
                <a:latin typeface="Calibri"/>
                <a:ea typeface="Calibri"/>
                <a:cs typeface="Calibri"/>
                <a:sym typeface="Calibri"/>
              </a:rPr>
              <a:t>Proyectos </a:t>
            </a:r>
            <a:r>
              <a:rPr b="0" i="0" lang="en-US" sz="2700" u="none" cap="none" strike="noStrike">
                <a:solidFill>
                  <a:schemeClr val="dk1"/>
                </a:solidFill>
                <a:latin typeface="Calibri"/>
                <a:ea typeface="Calibri"/>
                <a:cs typeface="Calibri"/>
                <a:sym typeface="Calibri"/>
              </a:rPr>
              <a:t>Biociudades. </a:t>
            </a:r>
            <a:r>
              <a:rPr lang="en-US" sz="2700">
                <a:solidFill>
                  <a:schemeClr val="dk1"/>
                </a:solidFill>
                <a:latin typeface="Calibri"/>
                <a:ea typeface="Calibri"/>
                <a:cs typeface="Calibri"/>
                <a:sym typeface="Calibri"/>
              </a:rPr>
              <a:t>Proyectos desarrollo bioeconomía.</a:t>
            </a:r>
            <a:endParaRPr b="0" i="0" sz="2700" u="none" cap="none" strike="noStrike">
              <a:solidFill>
                <a:schemeClr val="dk1"/>
              </a:solidFill>
              <a:latin typeface="Calibri"/>
              <a:ea typeface="Calibri"/>
              <a:cs typeface="Calibri"/>
              <a:sym typeface="Calibri"/>
            </a:endParaRPr>
          </a:p>
          <a:p>
            <a:pPr indent="0" lvl="0" marL="0" marR="0" rtl="0" algn="ctr">
              <a:lnSpc>
                <a:spcPct val="150000"/>
              </a:lnSpc>
              <a:spcBef>
                <a:spcPts val="0"/>
              </a:spcBef>
              <a:spcAft>
                <a:spcPts val="0"/>
              </a:spcAft>
              <a:buClr>
                <a:srgbClr val="000000"/>
              </a:buClr>
              <a:buSzPts val="2700"/>
              <a:buFont typeface="Arial"/>
              <a:buNone/>
            </a:pPr>
            <a:r>
              <a:t/>
            </a:r>
            <a:endParaRPr b="0" i="0" sz="27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45" name="Shape 245"/>
        <p:cNvGrpSpPr/>
        <p:nvPr/>
      </p:nvGrpSpPr>
      <p:grpSpPr>
        <a:xfrm>
          <a:off x="0" y="0"/>
          <a:ext cx="0" cy="0"/>
          <a:chOff x="0" y="0"/>
          <a:chExt cx="0" cy="0"/>
        </a:xfrm>
      </p:grpSpPr>
      <p:pic>
        <p:nvPicPr>
          <p:cNvPr descr="Un edificio de piedra&#10;&#10;Descripción generada automáticamente con confianza media" id="246" name="Google Shape;246;p20"/>
          <p:cNvPicPr preferRelativeResize="0"/>
          <p:nvPr/>
        </p:nvPicPr>
        <p:blipFill rotWithShape="1">
          <a:blip r:embed="rId3">
            <a:alphaModFix amt="50000"/>
          </a:blip>
          <a:srcRect b="0" l="0" r="0" t="0"/>
          <a:stretch/>
        </p:blipFill>
        <p:spPr>
          <a:xfrm>
            <a:off x="0" y="-30773"/>
            <a:ext cx="18288000" cy="13716000"/>
          </a:xfrm>
          <a:prstGeom prst="rect">
            <a:avLst/>
          </a:prstGeom>
          <a:noFill/>
          <a:ln>
            <a:noFill/>
          </a:ln>
        </p:spPr>
      </p:pic>
      <p:sp>
        <p:nvSpPr>
          <p:cNvPr id="247" name="Google Shape;247;p20"/>
          <p:cNvSpPr txBox="1"/>
          <p:nvPr/>
        </p:nvSpPr>
        <p:spPr>
          <a:xfrm>
            <a:off x="4451600" y="2970356"/>
            <a:ext cx="1109400" cy="5910600"/>
          </a:xfrm>
          <a:prstGeom prst="rect">
            <a:avLst/>
          </a:prstGeom>
          <a:noFill/>
          <a:ln>
            <a:noFill/>
          </a:ln>
        </p:spPr>
        <p:txBody>
          <a:bodyPr anchorCtr="0" anchor="t" bIns="68550" lIns="137150" spcFirstLastPara="1" rIns="137150" wrap="square" tIns="68550">
            <a:spAutoFit/>
          </a:bodyPr>
          <a:lstStyle/>
          <a:p>
            <a:pPr indent="0" lvl="0" marL="0" marR="0" rtl="0" algn="l">
              <a:lnSpc>
                <a:spcPct val="100000"/>
              </a:lnSpc>
              <a:spcBef>
                <a:spcPts val="0"/>
              </a:spcBef>
              <a:spcAft>
                <a:spcPts val="0"/>
              </a:spcAft>
              <a:buClr>
                <a:srgbClr val="000000"/>
              </a:buClr>
              <a:buSzPts val="37500"/>
              <a:buFont typeface="Arial"/>
              <a:buNone/>
            </a:pPr>
            <a:r>
              <a:rPr b="0" i="0" lang="en-US" sz="37500" u="none" cap="none" strike="noStrike">
                <a:solidFill>
                  <a:srgbClr val="204795"/>
                </a:solidFill>
                <a:latin typeface="Calibri"/>
                <a:ea typeface="Calibri"/>
                <a:cs typeface="Calibri"/>
                <a:sym typeface="Calibri"/>
              </a:rPr>
              <a:t>2</a:t>
            </a:r>
            <a:endParaRPr b="0" i="0" sz="2100" u="none" cap="none" strike="noStrike">
              <a:solidFill>
                <a:srgbClr val="204795"/>
              </a:solidFill>
              <a:latin typeface="Arial"/>
              <a:ea typeface="Arial"/>
              <a:cs typeface="Arial"/>
              <a:sym typeface="Arial"/>
            </a:endParaRPr>
          </a:p>
        </p:txBody>
      </p:sp>
      <p:sp>
        <p:nvSpPr>
          <p:cNvPr id="248" name="Google Shape;248;p20"/>
          <p:cNvSpPr/>
          <p:nvPr/>
        </p:nvSpPr>
        <p:spPr>
          <a:xfrm>
            <a:off x="7455681" y="3007287"/>
            <a:ext cx="8935200" cy="4616700"/>
          </a:xfrm>
          <a:prstGeom prst="rect">
            <a:avLst/>
          </a:prstGeom>
          <a:noFill/>
          <a:ln>
            <a:noFill/>
          </a:ln>
        </p:spPr>
        <p:txBody>
          <a:bodyPr anchorCtr="0" anchor="t" bIns="68550" lIns="137150" spcFirstLastPara="1" rIns="137150" wrap="square" tIns="68550">
            <a:noAutofit/>
          </a:bodyPr>
          <a:lstStyle/>
          <a:p>
            <a:pPr indent="0" lvl="0" marL="0" marR="0" rtl="0" algn="l">
              <a:lnSpc>
                <a:spcPct val="100000"/>
              </a:lnSpc>
              <a:spcBef>
                <a:spcPts val="0"/>
              </a:spcBef>
              <a:spcAft>
                <a:spcPts val="0"/>
              </a:spcAft>
              <a:buClr>
                <a:srgbClr val="000000"/>
              </a:buClr>
              <a:buSzPts val="8100"/>
              <a:buFont typeface="Arial"/>
              <a:buNone/>
            </a:pPr>
            <a:br>
              <a:rPr b="1" i="0" lang="en-US" sz="8100" u="none" cap="none" strike="noStrike">
                <a:solidFill>
                  <a:srgbClr val="153451"/>
                </a:solidFill>
                <a:latin typeface="Libre Franklin Medium"/>
                <a:ea typeface="Libre Franklin Medium"/>
                <a:cs typeface="Libre Franklin Medium"/>
                <a:sym typeface="Libre Franklin Medium"/>
              </a:rPr>
            </a:br>
            <a:r>
              <a:rPr b="1" i="0" lang="en-US" sz="9000" u="none" cap="none" strike="noStrike">
                <a:solidFill>
                  <a:srgbClr val="204795"/>
                </a:solidFill>
                <a:latin typeface="Libre Franklin Medium"/>
                <a:ea typeface="Libre Franklin Medium"/>
                <a:cs typeface="Libre Franklin Medium"/>
                <a:sym typeface="Libre Franklin Medium"/>
              </a:rPr>
              <a:t>El contexto</a:t>
            </a:r>
            <a:endParaRPr b="1" i="0" sz="6000" u="none" cap="none" strike="noStrike">
              <a:solidFill>
                <a:srgbClr val="204795"/>
              </a:solidFill>
              <a:latin typeface="Calibri"/>
              <a:ea typeface="Calibri"/>
              <a:cs typeface="Calibri"/>
              <a:sym typeface="Calibri"/>
            </a:endParaRPr>
          </a:p>
        </p:txBody>
      </p:sp>
      <p:grpSp>
        <p:nvGrpSpPr>
          <p:cNvPr id="249" name="Google Shape;249;p20"/>
          <p:cNvGrpSpPr/>
          <p:nvPr/>
        </p:nvGrpSpPr>
        <p:grpSpPr>
          <a:xfrm>
            <a:off x="-285112" y="9543558"/>
            <a:ext cx="18685129" cy="805317"/>
            <a:chOff x="-113875" y="6362372"/>
            <a:chExt cx="12456753" cy="536878"/>
          </a:xfrm>
        </p:grpSpPr>
        <p:sp>
          <p:nvSpPr>
            <p:cNvPr id="250" name="Google Shape;250;p20"/>
            <p:cNvSpPr/>
            <p:nvPr/>
          </p:nvSpPr>
          <p:spPr>
            <a:xfrm>
              <a:off x="-113875" y="6369450"/>
              <a:ext cx="4551900" cy="529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Clr>
                  <a:srgbClr val="000000"/>
                </a:buClr>
                <a:buSzPts val="2100"/>
                <a:buFont typeface="Arial"/>
                <a:buNone/>
              </a:pPr>
              <a:r>
                <a:t/>
              </a:r>
              <a:endParaRPr b="0" i="0" sz="2100" u="none" cap="none" strike="noStrike">
                <a:solidFill>
                  <a:srgbClr val="000000"/>
                </a:solidFill>
                <a:latin typeface="Arial"/>
                <a:ea typeface="Arial"/>
                <a:cs typeface="Arial"/>
                <a:sym typeface="Arial"/>
              </a:endParaRPr>
            </a:p>
          </p:txBody>
        </p:sp>
        <p:pic>
          <p:nvPicPr>
            <p:cNvPr id="251" name="Google Shape;251;p20"/>
            <p:cNvPicPr preferRelativeResize="0"/>
            <p:nvPr/>
          </p:nvPicPr>
          <p:blipFill rotWithShape="1">
            <a:blip r:embed="rId4">
              <a:alphaModFix/>
            </a:blip>
            <a:srcRect b="0" l="0" r="0" t="0"/>
            <a:stretch/>
          </p:blipFill>
          <p:spPr>
            <a:xfrm>
              <a:off x="228600" y="6365677"/>
              <a:ext cx="680350" cy="471810"/>
            </a:xfrm>
            <a:prstGeom prst="rect">
              <a:avLst/>
            </a:prstGeom>
            <a:noFill/>
            <a:ln>
              <a:noFill/>
            </a:ln>
          </p:spPr>
        </p:pic>
        <p:pic>
          <p:nvPicPr>
            <p:cNvPr id="252" name="Google Shape;252;p20"/>
            <p:cNvPicPr preferRelativeResize="0"/>
            <p:nvPr/>
          </p:nvPicPr>
          <p:blipFill rotWithShape="1">
            <a:blip r:embed="rId5">
              <a:alphaModFix/>
            </a:blip>
            <a:srcRect b="0" l="0" r="0" t="0"/>
            <a:stretch/>
          </p:blipFill>
          <p:spPr>
            <a:xfrm>
              <a:off x="1121899" y="6399549"/>
              <a:ext cx="791071" cy="469593"/>
            </a:xfrm>
            <a:prstGeom prst="rect">
              <a:avLst/>
            </a:prstGeom>
            <a:noFill/>
            <a:ln>
              <a:noFill/>
            </a:ln>
          </p:spPr>
        </p:pic>
        <p:pic>
          <p:nvPicPr>
            <p:cNvPr id="253" name="Google Shape;253;p20"/>
            <p:cNvPicPr preferRelativeResize="0"/>
            <p:nvPr/>
          </p:nvPicPr>
          <p:blipFill rotWithShape="1">
            <a:blip r:embed="rId6">
              <a:alphaModFix/>
            </a:blip>
            <a:srcRect b="0" l="0" r="0" t="0"/>
            <a:stretch/>
          </p:blipFill>
          <p:spPr>
            <a:xfrm>
              <a:off x="2022020" y="6416974"/>
              <a:ext cx="1001218" cy="420511"/>
            </a:xfrm>
            <a:prstGeom prst="rect">
              <a:avLst/>
            </a:prstGeom>
            <a:noFill/>
            <a:ln>
              <a:noFill/>
            </a:ln>
          </p:spPr>
        </p:pic>
        <p:pic>
          <p:nvPicPr>
            <p:cNvPr id="254" name="Google Shape;254;p20"/>
            <p:cNvPicPr preferRelativeResize="0"/>
            <p:nvPr/>
          </p:nvPicPr>
          <p:blipFill rotWithShape="1">
            <a:blip r:embed="rId7">
              <a:alphaModFix/>
            </a:blip>
            <a:srcRect b="0" l="0" r="0" t="0"/>
            <a:stretch/>
          </p:blipFill>
          <p:spPr>
            <a:xfrm>
              <a:off x="3087399" y="6416974"/>
              <a:ext cx="677281" cy="408416"/>
            </a:xfrm>
            <a:prstGeom prst="rect">
              <a:avLst/>
            </a:prstGeom>
            <a:noFill/>
            <a:ln>
              <a:noFill/>
            </a:ln>
          </p:spPr>
        </p:pic>
        <p:pic>
          <p:nvPicPr>
            <p:cNvPr id="255" name="Google Shape;255;p20"/>
            <p:cNvPicPr preferRelativeResize="0"/>
            <p:nvPr/>
          </p:nvPicPr>
          <p:blipFill rotWithShape="1">
            <a:blip r:embed="rId8">
              <a:alphaModFix/>
            </a:blip>
            <a:srcRect b="0" l="0" r="7561" t="0"/>
            <a:stretch/>
          </p:blipFill>
          <p:spPr>
            <a:xfrm>
              <a:off x="4293354" y="6362372"/>
              <a:ext cx="8049523" cy="529716"/>
            </a:xfrm>
            <a:prstGeom prst="rect">
              <a:avLst/>
            </a:prstGeom>
            <a:noFill/>
            <a:ln>
              <a:noFill/>
            </a:ln>
          </p:spPr>
        </p:pic>
      </p:grpSp>
      <p:pic>
        <p:nvPicPr>
          <p:cNvPr id="256" name="Google Shape;256;p20"/>
          <p:cNvPicPr preferRelativeResize="0"/>
          <p:nvPr/>
        </p:nvPicPr>
        <p:blipFill rotWithShape="1">
          <a:blip r:embed="rId9">
            <a:alphaModFix/>
          </a:blip>
          <a:srcRect b="0" l="0" r="0" t="0"/>
          <a:stretch/>
        </p:blipFill>
        <p:spPr>
          <a:xfrm>
            <a:off x="3" y="0"/>
            <a:ext cx="1747575" cy="15177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grpSp>
        <p:nvGrpSpPr>
          <p:cNvPr id="261" name="Google Shape;261;p21"/>
          <p:cNvGrpSpPr/>
          <p:nvPr/>
        </p:nvGrpSpPr>
        <p:grpSpPr>
          <a:xfrm>
            <a:off x="0" y="9543558"/>
            <a:ext cx="18514316" cy="805317"/>
            <a:chOff x="0" y="6362372"/>
            <a:chExt cx="12342878" cy="536878"/>
          </a:xfrm>
        </p:grpSpPr>
        <p:sp>
          <p:nvSpPr>
            <p:cNvPr id="262" name="Google Shape;262;p21"/>
            <p:cNvSpPr/>
            <p:nvPr/>
          </p:nvSpPr>
          <p:spPr>
            <a:xfrm>
              <a:off x="0" y="6369450"/>
              <a:ext cx="4437900" cy="529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137150" lIns="137150" spcFirstLastPara="1" rIns="137150" wrap="square" tIns="137150">
              <a:noAutofit/>
            </a:bodyPr>
            <a:lstStyle/>
            <a:p>
              <a:pPr indent="0" lvl="0" marL="0" marR="0" rtl="0" algn="l">
                <a:lnSpc>
                  <a:spcPct val="100000"/>
                </a:lnSpc>
                <a:spcBef>
                  <a:spcPts val="0"/>
                </a:spcBef>
                <a:spcAft>
                  <a:spcPts val="0"/>
                </a:spcAft>
                <a:buClr>
                  <a:srgbClr val="000000"/>
                </a:buClr>
                <a:buSzPts val="2100"/>
                <a:buFont typeface="Arial"/>
                <a:buNone/>
              </a:pPr>
              <a:r>
                <a:t/>
              </a:r>
              <a:endParaRPr b="0" i="0" sz="2100" u="none" cap="none" strike="noStrike">
                <a:solidFill>
                  <a:srgbClr val="000000"/>
                </a:solidFill>
                <a:latin typeface="Arial"/>
                <a:ea typeface="Arial"/>
                <a:cs typeface="Arial"/>
                <a:sym typeface="Arial"/>
              </a:endParaRPr>
            </a:p>
          </p:txBody>
        </p:sp>
        <p:pic>
          <p:nvPicPr>
            <p:cNvPr id="263" name="Google Shape;263;p21"/>
            <p:cNvPicPr preferRelativeResize="0"/>
            <p:nvPr/>
          </p:nvPicPr>
          <p:blipFill rotWithShape="1">
            <a:blip r:embed="rId3">
              <a:alphaModFix/>
            </a:blip>
            <a:srcRect b="0" l="0" r="0" t="0"/>
            <a:stretch/>
          </p:blipFill>
          <p:spPr>
            <a:xfrm>
              <a:off x="228600" y="6365677"/>
              <a:ext cx="680350" cy="471810"/>
            </a:xfrm>
            <a:prstGeom prst="rect">
              <a:avLst/>
            </a:prstGeom>
            <a:noFill/>
            <a:ln>
              <a:noFill/>
            </a:ln>
          </p:spPr>
        </p:pic>
        <p:pic>
          <p:nvPicPr>
            <p:cNvPr id="264" name="Google Shape;264;p21"/>
            <p:cNvPicPr preferRelativeResize="0"/>
            <p:nvPr/>
          </p:nvPicPr>
          <p:blipFill rotWithShape="1">
            <a:blip r:embed="rId4">
              <a:alphaModFix/>
            </a:blip>
            <a:srcRect b="0" l="0" r="0" t="0"/>
            <a:stretch/>
          </p:blipFill>
          <p:spPr>
            <a:xfrm>
              <a:off x="1121899" y="6399549"/>
              <a:ext cx="791071" cy="469593"/>
            </a:xfrm>
            <a:prstGeom prst="rect">
              <a:avLst/>
            </a:prstGeom>
            <a:noFill/>
            <a:ln>
              <a:noFill/>
            </a:ln>
          </p:spPr>
        </p:pic>
        <p:pic>
          <p:nvPicPr>
            <p:cNvPr id="265" name="Google Shape;265;p21"/>
            <p:cNvPicPr preferRelativeResize="0"/>
            <p:nvPr/>
          </p:nvPicPr>
          <p:blipFill rotWithShape="1">
            <a:blip r:embed="rId5">
              <a:alphaModFix/>
            </a:blip>
            <a:srcRect b="0" l="0" r="0" t="0"/>
            <a:stretch/>
          </p:blipFill>
          <p:spPr>
            <a:xfrm>
              <a:off x="2022020" y="6416974"/>
              <a:ext cx="1001218" cy="420511"/>
            </a:xfrm>
            <a:prstGeom prst="rect">
              <a:avLst/>
            </a:prstGeom>
            <a:noFill/>
            <a:ln>
              <a:noFill/>
            </a:ln>
          </p:spPr>
        </p:pic>
        <p:pic>
          <p:nvPicPr>
            <p:cNvPr id="266" name="Google Shape;266;p21"/>
            <p:cNvPicPr preferRelativeResize="0"/>
            <p:nvPr/>
          </p:nvPicPr>
          <p:blipFill rotWithShape="1">
            <a:blip r:embed="rId6">
              <a:alphaModFix/>
            </a:blip>
            <a:srcRect b="0" l="0" r="0" t="0"/>
            <a:stretch/>
          </p:blipFill>
          <p:spPr>
            <a:xfrm>
              <a:off x="3087399" y="6416974"/>
              <a:ext cx="677281" cy="408416"/>
            </a:xfrm>
            <a:prstGeom prst="rect">
              <a:avLst/>
            </a:prstGeom>
            <a:noFill/>
            <a:ln>
              <a:noFill/>
            </a:ln>
          </p:spPr>
        </p:pic>
        <p:pic>
          <p:nvPicPr>
            <p:cNvPr id="267" name="Google Shape;267;p21"/>
            <p:cNvPicPr preferRelativeResize="0"/>
            <p:nvPr/>
          </p:nvPicPr>
          <p:blipFill rotWithShape="1">
            <a:blip r:embed="rId7">
              <a:alphaModFix/>
            </a:blip>
            <a:srcRect b="0" l="0" r="7561" t="0"/>
            <a:stretch/>
          </p:blipFill>
          <p:spPr>
            <a:xfrm>
              <a:off x="4293354" y="6362372"/>
              <a:ext cx="8049523" cy="529716"/>
            </a:xfrm>
            <a:prstGeom prst="rect">
              <a:avLst/>
            </a:prstGeom>
            <a:noFill/>
            <a:ln>
              <a:noFill/>
            </a:ln>
          </p:spPr>
        </p:pic>
      </p:grpSp>
      <p:pic>
        <p:nvPicPr>
          <p:cNvPr id="268" name="Google Shape;268;p21"/>
          <p:cNvPicPr preferRelativeResize="0"/>
          <p:nvPr/>
        </p:nvPicPr>
        <p:blipFill rotWithShape="1">
          <a:blip r:embed="rId8">
            <a:alphaModFix/>
          </a:blip>
          <a:srcRect b="85191" l="0" r="84337" t="0"/>
          <a:stretch/>
        </p:blipFill>
        <p:spPr>
          <a:xfrm>
            <a:off x="0" y="0"/>
            <a:ext cx="2219701" cy="1477952"/>
          </a:xfrm>
          <a:prstGeom prst="rect">
            <a:avLst/>
          </a:prstGeom>
          <a:noFill/>
          <a:ln>
            <a:noFill/>
          </a:ln>
        </p:spPr>
      </p:pic>
      <p:pic>
        <p:nvPicPr>
          <p:cNvPr id="269" name="Google Shape;269;p21"/>
          <p:cNvPicPr preferRelativeResize="0"/>
          <p:nvPr/>
        </p:nvPicPr>
        <p:blipFill rotWithShape="1">
          <a:blip r:embed="rId8">
            <a:alphaModFix/>
          </a:blip>
          <a:srcRect b="85191" l="0" r="84337" t="0"/>
          <a:stretch/>
        </p:blipFill>
        <p:spPr>
          <a:xfrm>
            <a:off x="0" y="0"/>
            <a:ext cx="2219701" cy="1477952"/>
          </a:xfrm>
          <a:prstGeom prst="rect">
            <a:avLst/>
          </a:prstGeom>
          <a:noFill/>
          <a:ln>
            <a:noFill/>
          </a:ln>
        </p:spPr>
      </p:pic>
      <p:pic>
        <p:nvPicPr>
          <p:cNvPr id="270" name="Google Shape;270;p21"/>
          <p:cNvPicPr preferRelativeResize="0"/>
          <p:nvPr/>
        </p:nvPicPr>
        <p:blipFill rotWithShape="1">
          <a:blip r:embed="rId9">
            <a:alphaModFix/>
          </a:blip>
          <a:srcRect b="0" l="0" r="0" t="0"/>
          <a:stretch/>
        </p:blipFill>
        <p:spPr>
          <a:xfrm>
            <a:off x="627978" y="188775"/>
            <a:ext cx="1747575" cy="1517775"/>
          </a:xfrm>
          <a:prstGeom prst="rect">
            <a:avLst/>
          </a:prstGeom>
          <a:noFill/>
          <a:ln>
            <a:noFill/>
          </a:ln>
        </p:spPr>
      </p:pic>
      <p:sp>
        <p:nvSpPr>
          <p:cNvPr id="271" name="Google Shape;271;p21"/>
          <p:cNvSpPr txBox="1"/>
          <p:nvPr/>
        </p:nvSpPr>
        <p:spPr>
          <a:xfrm>
            <a:off x="6180542" y="150150"/>
            <a:ext cx="7150500" cy="1185300"/>
          </a:xfrm>
          <a:prstGeom prst="rect">
            <a:avLst/>
          </a:prstGeom>
          <a:noFill/>
          <a:ln>
            <a:noFill/>
          </a:ln>
        </p:spPr>
        <p:txBody>
          <a:bodyPr anchorCtr="0" anchor="t" bIns="137150" lIns="137150" spcFirstLastPara="1" rIns="137150" wrap="square" tIns="137150">
            <a:spAutoFit/>
          </a:bodyPr>
          <a:lstStyle/>
          <a:p>
            <a:pPr indent="0" lvl="0" marL="0" marR="0" rtl="0" algn="l">
              <a:lnSpc>
                <a:spcPct val="100000"/>
              </a:lnSpc>
              <a:spcBef>
                <a:spcPts val="0"/>
              </a:spcBef>
              <a:spcAft>
                <a:spcPts val="0"/>
              </a:spcAft>
              <a:buClr>
                <a:srgbClr val="000000"/>
              </a:buClr>
              <a:buSzPts val="5900"/>
              <a:buFont typeface="Arial"/>
              <a:buNone/>
            </a:pPr>
            <a:r>
              <a:rPr b="1" i="0" lang="en-US" sz="5900" u="none" cap="none" strike="noStrike">
                <a:solidFill>
                  <a:srgbClr val="204795"/>
                </a:solidFill>
                <a:latin typeface="Libre Franklin Medium"/>
                <a:ea typeface="Libre Franklin Medium"/>
                <a:cs typeface="Libre Franklin Medium"/>
                <a:sym typeface="Libre Franklin Medium"/>
              </a:rPr>
              <a:t>Medina de Rioseco</a:t>
            </a:r>
            <a:endParaRPr b="0" i="0" sz="800" u="none" cap="none" strike="noStrike">
              <a:solidFill>
                <a:srgbClr val="000000"/>
              </a:solidFill>
              <a:latin typeface="Arial"/>
              <a:ea typeface="Arial"/>
              <a:cs typeface="Arial"/>
              <a:sym typeface="Arial"/>
            </a:endParaRPr>
          </a:p>
        </p:txBody>
      </p:sp>
      <p:pic>
        <p:nvPicPr>
          <p:cNvPr descr="Mapa&#10;&#10;Descripción generada automáticamente" id="272" name="Google Shape;272;p21"/>
          <p:cNvPicPr preferRelativeResize="0"/>
          <p:nvPr/>
        </p:nvPicPr>
        <p:blipFill rotWithShape="1">
          <a:blip r:embed="rId10">
            <a:alphaModFix/>
          </a:blip>
          <a:srcRect b="0" l="0" r="0" t="0"/>
          <a:stretch/>
        </p:blipFill>
        <p:spPr>
          <a:xfrm>
            <a:off x="1554336" y="1828233"/>
            <a:ext cx="7220333" cy="7249714"/>
          </a:xfrm>
          <a:prstGeom prst="rect">
            <a:avLst/>
          </a:prstGeom>
          <a:noFill/>
          <a:ln>
            <a:noFill/>
          </a:ln>
        </p:spPr>
      </p:pic>
      <p:pic>
        <p:nvPicPr>
          <p:cNvPr id="273" name="Google Shape;273;p21"/>
          <p:cNvPicPr preferRelativeResize="0"/>
          <p:nvPr/>
        </p:nvPicPr>
        <p:blipFill rotWithShape="1">
          <a:blip r:embed="rId11">
            <a:alphaModFix/>
          </a:blip>
          <a:srcRect b="17975" l="22784" r="14084" t="4039"/>
          <a:stretch/>
        </p:blipFill>
        <p:spPr>
          <a:xfrm>
            <a:off x="9424625" y="1828233"/>
            <a:ext cx="6889347" cy="7249714"/>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